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38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9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6:04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240 266 20946,'-65'-3'106,"11"3"-61,37 10-17,2 0 28,0 2-22,0 0 22,2-1 5,0 1-27,2-1-1,2-1-21,2-3-12,4 0 5,1-2 68,2 2 257,16 4-251,-4-3 78,27 4-101,-20-7 0,11 2 146,-5 3-90,-5-2-17,5 4 56,2 3-117,-8-4 0,7 6-6,-7-3 0,-5-3 39,1 4 106,-7-2 7,-4-2 27,0 3 50,-4-6-27,-3-1-28,0-4-57,-3 0 46,-4-2-152,1-1 6,-3 0-6,-2 0-22,3 0-45,-5-1-152,1-1-16,4-1-117,-3-1-124,7 2-140,1 0-247,1 1-497,2-1-819,1 1-997,2-1-1775,0 0 73,1-1 4839,1 0 0,-1 1 0,1 1 0</inkml:trace>
  <inkml:trace contextRef="#ctx0" brushRef="#br0" timeOffset="534">525 3 24189,'-25'19'392,"4"0"-286,16 0-44,2 2 11,-1 0-28,1 1-17,2 0-12,-1 1-16,2-1 0,-1 2 0,1 0 0,0 0 0,0 1-5,0 0 5,0 0 5,0-1-5,0-1 12,1-2-18,-1-1 0,1-1-27,-1-1-6,1-2-6,-1-2-45,0-2 1,-1-3-23,1-3-40,-2-1-16,1-3-369,-1-1 83,1 1-173,-1-2-287,2 0-547,-2 0-1026,2-3-885,-1-2 3372,1-4 0,0 4 0,0 0 0</inkml:trace>
  <inkml:trace contextRef="#ctx0" brushRef="#br0" timeOffset="819">350 200 18156,'-10'-2'4090,"3"0"-3401,7 2 1915,0 0-2531,13 0-28,-5-1-34,11 1-22,-8 0 0,0 0-23,2 0-33,2 0-73,1 1-57,4 1-66,2-1-67,3 1-90,1-2-1098,13 1 1518,18-1 0,-23 0 0,4 0 0</inkml:trace>
  <inkml:trace contextRef="#ctx0" brushRef="#br0" timeOffset="1354">766 332 21327,'31'11'604,"-4"-2"-424,-18-8-6,2 0-28,1 0-34,1-1 0,1 0 5,1-1 6,0-1 29,-1-1-29,-1-1 134,4-3-133,-5 1 10,2-2-16,-6 1-6,-1 2-6,-2-1-11,-1 2 140,-1-2-134,-1 2-28,-1-2-11,-1 3-12,0-2-22,-1 2 6,-2-1-29,-2 2-5,-1-1 0,-1 1 11,0-1 6,-6 2-34,2-1 6,-4 2 0,2 0 17,0 1 10,-2 2-27,2 1 0,-2 3 5,0 0-5,1 1 22,0 2-16,-7 7-1,5-2 6,-3 3 11,6-4-11,3-1 12,0 0-7,1 2 23,2-2 11,1 1 6,2 0-28,1 0 0,1-1-12,1 0 7,0-1 32,3-2-21,1 0-1,2-1 6,3-1 17,3-1-17,0 0-17,4-1 12,0-1-63,1 0 18,1-2-34,-1-2-78,1 0-62,-1-1-532,5-2 268,-6 0-66,5-2-118,-8-1-202,0-2-414,-1 0-791,1-1-1012,1-3-4448,-2 1 7511,-1-1 0,-5 6 0,-1 1 0</inkml:trace>
  <inkml:trace contextRef="#ctx0" brushRef="#br0" timeOffset="1900">1138 332 23332,'10'26'224,"-1"-6"-145,-4-18 5,0-1 11,1-1-6,1 0 7,1 0 4,0-2-4,1 1-7,1-3 1,-2 1-34,1 0 123,1-3-101,-2 2 68,6-9-118,-8 4 34,3-4-46,-7 5-10,0 1-12,-1 2 1,-1 0-18,0-2 1,0 2-28,0-3 10,-2 4-21,-2-1 10,-2 1-21,-1 0-46,-7 0 56,2 2 23,-4 0-28,2 1 5,1 3 18,-2 2 4,0 3 24,-2 3 4,2 0 12,-1 2-11,2 2 17,0 1 5,2 0 0,0 1 0,2 0-11,0 0 12,2 0-1,0-1 22,2 1 1,1 6-34,3-5 6,1 4 66,6-4 18,1-5 268,20 3-262,-9-10-18,12-2-106,1-8-50,-6 1-645,23-8 264,-23 5-129,11-3-1054,-8 3 517,-8 1-337,7-2-2778,-3 1 1663,-7 1-3735,3 0 6312,-11 3 0,-3 1 0,-3 2 0</inkml:trace>
  <inkml:trace contextRef="#ctx0" brushRef="#br0" timeOffset="2351">1423 419 22218,'26'45'386,"-6"-9"-246,-18-33 23,-1 1 21,-1-3 18,1 1 369,-1-2-543,0-4 6,1-1-17,0-4-1,0-1-21,1 0 10,1-2-5,-2 0 0,1 0 17,-1-2-6,0 0 1,1-1 4,-1 1 7,2-1 10,-1 0-5,0-1-5,0 1-12,1-1 0,-1 1-5,-1 0 5,1 2-17,0 1 12,2 1 16,0 2 146,7-7-100,-2 6-12,5-4 50,0 2-84,-5 3-16,5-3-34,-3 3 28,-2 3-28,0 1-196,0 4-6,-2 1-139,1 2-102,-1 3-212,0 2-376,2 1-755,-1 1-1077,1 1-564,0 0-4163,-1 0 7618,-1-3 0,-4-4 0,-2-1 0</inkml:trace>
  <inkml:trace contextRef="#ctx0" brushRef="#br0" timeOffset="2667">1795 310 24945,'-12'45'241,"2"-7"-146,9-23-17,0 0-21,1 0-18,0 0-11,0 0-17,2-2 1,-1-1-1,2-3-62,0 0-56,1-2-105,0-1-158,-1-2-168,-1 0-173,1-3-207,-2 1-494,1-2-1070,0 0 2482,2-7 0,-2 6 0,1-6 0</inkml:trace>
  <inkml:trace contextRef="#ctx0" brushRef="#br0" timeOffset="2868">1817 25 21013,'1'6'1692,"1"-2"-1586,-2-4-4744,0 0 2113,17-20-377,-11 20-4105,14-14 7007,-17 22 0,0-3 0,-2-3 0</inkml:trace>
  <inkml:trace contextRef="#ctx0" brushRef="#br0" timeOffset="3434">1926 354 11861,'5'8'9830,"0"-1"-8312,-5-7-1266,0 0-252,-12 41-980,8-29-40,-9 32-49,11-39-57,0-1 1160,1 0 16,0-2 12,1 0 10,0 0 91,0 0 89,4-1-168,-1 0-17,2-1-11,0 1-39,-2 0 11,0 0 241,0-2-185,0-2-34,1 0-5,-1-3-1,0-1-4,2-2-1,0-1-17,1 0 1,-1 0-18,2-1-150,-2-1 145,2-2 0,-2 1 0,0-5 1591,1-2-1,2-5-526,-4 10 96,12-16-1742,-7 24-13,8-15 539,-7 17 68,6-22 10,-8 16-11,6-17 6,-10 21 0,2 2-17,-1 1 17,0 1-12,-1-1 1,-1 3-6,0-1 0,0 2 73,1 0-17,0 2 11,0 3 6,-2 3-6,2 2 0,-1 2-11,1 3-16,0 1-12,1 1 5,0 0-1002,9 11-50,-5-8-17,6 9-35,-6-12 1066,-1 0-34,1-2-23,0-1-11,-2-3-16,0-1-18,-2-1-61,0-1-72,-1 0-136,-2-1-200,0-2-4287,-2 8 2259,0-5-578,0 8 3182,-2-4 0,1-6 0,0 0 0</inkml:trace>
  <inkml:trace contextRef="#ctx0" brushRef="#br0" timeOffset="4218">2561 332 25197,'3'-33'225,"-2"6"-186,-5 23-17,0-1 12,0 2-45,-1-1-6,1 1 22,0 1-21,-1 0 10,0 1-22,0 1-29,-2 0 18,-3 1-50,-6 6 61,2 1-23,-5 6-5,-1 6 23,5-4-107,-15 18 78,17-16-5,-6 8 33,10-6 34,4-6 0,0 5-1053,4-4 29,1-5-30,2 3 18,2-6 1086,2-2-10,2 0 77,9 0-94,-5-2-18,7-1 29,-6-2-40,-3-1 34,2-2-11,-1-4 17,-2 0-62,2-5 44,2-3-27,-4 1 50,5-3-44,-5 3 10,1 0 7,0 1-29,-1-1 34,1 2-6,-2 0-6,-1 1 12,0 0 6,1-1-1,-4 5-16,2 0 10,-5 5 1,0 2 118,0 0-23,-1 4 28,0 1-12,-2 5 12,1 1 34,-3 8-96,2-3-55,1 5 50,1-4-22,0 2-12,0 0 28,2 3-61,1 0 5,1 3 6,-1 0-45,1 1 28,0 14-11,-1-8 61,1 9-39,-4-12 23,1-1-6,-2 1-39,-3 1 33,-1-2-5,-3-2 0,-2-4 22,-1-2 11,-10 3-27,5-6-7,-8 3-27,-3-3 11,5-6 0,-6 1 6,8-9-6,0-2-34,0 0-44,0-2-45,1-3-102,1-2-128,3-3-257,3-2-432,2-1-706,3-3-1573,4 0-3608,1-3 6929,1-5 0,1 4-2352,-1-2 2352,1 12 0,-1 2 0,1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8:10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283 241 24654,'-19'-8'330,"2"1"-257,12 8-28,-2 1-6,-1 1-28,0 3 0,-3 2-11,-1 1 12,0 1-12,-3 2-6,0 1 6,-2 2-6,-1 0 6,1 0 0,0 3 0,1-2-11,1 2 11,1-3 6,2 0-1,2-2 18,3-1-23,2-1 0,1-2 0,3-1 11,1-2 6,3 0-6,2-1 17,5-1-6,2-1 1,3 1 5,0-1-17,4 1 0,0 0-5,1 2-1,0-1 7,-1 1-1,0 0-11,-1 1 12,0 0-1,-2 0 0,-1 0-5,-3 0-1,0 1 1,-3-1-17,-1 1 22,-4-1 0,-1 0 6,-2 1 0,-1-2-6,-2 1 6,-1-1-6,-3 0 0,-2 0 0,-2 0-11,0 0 0,-2 1 11,-1-1-11,-1 0 0,-2 1 0,0-1-16,-2 0 21,-1 0-5,1 0 0,0 0 0,1-2-11,2 0 0,2-3-6,3 1-11,1-2-39,2 0-29,1 0-83,2-2-124,-1 0-178,2-2-225,0-2-268,2 0-337,0 1-644,1-2-1097,0 1-2415,1 0 325,1 0 5142,1 1 0,-1 2 0,0 2 0</inkml:trace>
  <inkml:trace contextRef="#ctx0" brushRef="#br0" timeOffset="383">458 329 23528,'13'54'45,"0"0"0,7 38-17,-17-66-23,1 1 7,-1 0-7,0 2-16,0 0-23,-1 1-27,0 0-46,-1-1-5,0-2 6,-1-3 28,0-3 16,0-4 17,0-3-22,0-5-34,-1-2-28,0-4-55,0-1-80,0-2-593,0 0 280,1-2-134,0-2-157,-1-3-264,1-2-391,0-2-533,0-1-577,0-2-1433,0-2 1921,0 1 2145,1 1 0,-1 7 0,0 2 0</inkml:trace>
  <inkml:trace contextRef="#ctx0" brushRef="#br0" timeOffset="781">524 373 17232,'-2'-2'4941,"1"0"-1833,1 2-3041,-5-34 12,8 22 22,-1-24-28,10 31 0,2 2-17,0 1-12,2 0-16,0 1-11,1 0-11,-1 1 22,1 2-23,-2 2 18,0 2-12,-2 2-22,0 1 33,-1 1-11,-2 1 1,0 2-12,-2 0-12,-1 2 1,-3 1-22,-2 0 27,-1 1-33,-4 0-17,-3 0-6,-4 1-22,-2-1 23,-2 0-1,-2-1 6,0-2-12,-2 0 18,1-2 11,0-2 11,1-3 5,1-2 12,1-2 0,1-1-6,2-5 51,1-1-51,1-4 0,2-2-17,1-1-55,1 0-1,1 0-55,2 0-63,1 2-55,0 0-84,1 1-90,2 1-128,0 2-163,4 0-259,-1 2-441,2-1-734,-1 2-891,2-1-1214,0 2-388,-1-1 4655,0 1 0,-4 1 0,-1 0 0</inkml:trace>
  <inkml:trace contextRef="#ctx0" brushRef="#br0" timeOffset="1277">809 438 22615,'97'0'504,"-16"-2"-375,-70-4-22,-1 1-40,-1-2-11,-1 1 0,-1-1-6,-1 1 1,0-1-18,-1 2 29,-1-2 5,-1 2 23,-3-1 10,1-1-10,-1 2-12,-1 0 90,-9-2-134,2 4-6,-8-1-17,5 3 28,-8 1-27,5 2-12,-6 0 0,7 1-12,-1 2 1,1 2 17,0-1-6,1 3-6,-1-1 6,2 2 11,1 1-11,1 1 12,1-1-7,1 1-5,1-1 6,2 1 5,1 0-5,1-1-6,2 0 0,0-1-6,2 1 6,1-1-11,2-1-12,3 0-27,0-1-45,2-1-34,1-1-56,0 1-44,3-2-57,-2-1-72,3 0-46,-2-3-83,1 1-130,-1-2-206,0 0-381,1 0-611,-2-2-817,1-1-393,-1-1-2923,-2 0 5948,-2 1 0,-3 1 0,-3 1 0</inkml:trace>
  <inkml:trace contextRef="#ctx0" brushRef="#br0" timeOffset="1693">1115 504 11379,'12'2'9830,"-3"-1"-8116,-9-1-829,0 0-857,21-7 0,-11 4-17,17-5 1,-16 6-18,0 2 12,2-2-6,1 1 5,-1-3 1,1 1-1,-1-2 7,1 1-7,-1-2 12,0 1-11,-1-2-1,1 0 1,-2 0-1,-1 0 7,-1 0 10,-2 0 17,-1-1 0,-3 2 45,-1 0 12,-1 1 4,-1 0 7,-2 0-40,-1 0-11,-3 1-17,-2 0 0,-2-1 6,-1 2-11,-1-1 16,-1 1-16,-1 1 5,-2 1 6,0 0-12,-2 0-10,0 1 5,1 0 0,1 0-6,1 1 6,3 2-11,1 2 11,2 2-6,1 2 6,0 0 0,2 1-16,0 1-12,1 3 0,1 0-6,1 3-5,1 0 0,2 1-12,-1 0 1,2 1-17,1-1-40,2 0-16,2-1-45,2-1-34,0-2-61,0-1-62,1-3-95,1-1-95,0-3-123,0-3-253,2-1-392,1-1-857,1-4-1237,2-2-2885,-2-3 6234,-2 1 0,-6 2 0,-2 3 0</inkml:trace>
  <inkml:trace contextRef="#ctx0" brushRef="#br0" timeOffset="2226">1750 0 24906,'8'67'414,"-2"-7"-312,-12-29-46,1 2-12,-1-1-16,0 1-11,0-2 39,1-2-39,1-1 5,1-4-5,1-1-22,1-4 10,1-3-22,0-2 12,0-3-1,1-1-11,0-1 6,2-3 0,-1-1-34,1-2 45,-1-2 0,1 0 6,-2-1 61,1 0-61,0-1 5,-2-1-6,2-2-21,-2-2 21,1-1-16,-1-1 17,0-1-23,-1-1 11,-1-1-5,-1 0-11,-3 0-1,0-1 1,-3 2 11,-2-1-1,-2 2 24,-1 2-18,-1 2 6,-1 2-6,1 3 12,0 1-6,3 3 11,0 3 6,2 2-23,1 4 40,2 1 0,0 1-1,2 2 34,2 1-16,1 1 33,2 0-6,0 1 29,3-3-1,2-1 0,3-2 23,1-2 17,5-2-12,0-2-22,5-3-39,1-2-62,5-3-16,1-4-51,4-4-68,2-3-88,2-4-281,2 0-342,0-3-756,1-1-2850,-2-1-5036,-6 1 9344,-6 3 1,-11 8 0,-7 3 0</inkml:trace>
  <inkml:trace contextRef="#ctx0" brushRef="#br0" timeOffset="3166">130 1358 25730,'12'27'151,"-3"0"-101,-8-3-11,0 0-11,1 0-16,0 0-7,2-1-5,-1 0 51,2-3-46,0 0 1,2-4 5,-1-2-39,2-3 39,-1-1 6,1-3-6,-1-3 0,0-2 12,0-1 5,-2-4 17,2-1-6,-1-4-11,1-2-6,-1-1-11,-1-2 29,1 0-24,-1-2 1,-1 0-6,0-3-11,-1 0 17,0-1-11,1-3 5,-1 1 6,1-2-23,1-1 12,-1 1 5,2 0-22,-1 0 5,1 0-5,0 0-11,1 0 5,-1 2-22,0 0-40,0 3-61,0 3-73,-2 3-50,0 4-45,-2 3-51,-1 3-83,-1 2-73,0 3-118,0 2-224,0 4-337,-1 3-894,0 0-1206,-1 3-3164,1-1 6458,0-2 0,1-5 0,0-4 0</inkml:trace>
  <inkml:trace contextRef="#ctx0" brushRef="#br0" timeOffset="3697">480 1380 23164,'64'24'616,"-12"-6"-437,-40-16 6,-1-2-6,1 0 17,-2 0-16,2-2-12,-1-2-23,0-3-33,-2 0-5,2 0-23,-3-1-17,1 1-11,-1-1-16,0 1-1,-1 0 6,-1 1-12,-1-1 12,0 1-11,-2 0 22,0 2 11,-1-2 22,-1 2 7,-1-2-18,0 1 12,0-1-1,0 0 6,-1-1-5,0 0 0,-1-1-6,-2 0 11,0 1-11,-1-1-11,-1 1-1,0 1-27,-1 1 6,-2 1-7,0 2-16,-1 2-16,-1 0-7,0 2-16,0 3 5,-1 3 18,0 3-18,0 2 6,1 2 0,0 1 11,0 2 0,0 1 1,1 1-7,1 0-33,2 1 28,0 1 6,2-2-1,2 1 7,2-2-24,0-1 1,3-1 0,2 0 17,3-2-1,2-2-16,1-1 0,1-3-12,2-2-21,1-1-29,1-3-67,0-1-67,1-1-73,-1-1-79,0 0-139,-1 0-203,0 0-279,-2 0-437,-1 0-918,-2 2-1485,1-1-4308,-4 1 8128,0-1 0,-3-1 0,-1 1 0</inkml:trace>
  <inkml:trace contextRef="#ctx0" brushRef="#br0" timeOffset="4081">1071 1358 25814,'-5'-29'280,"-1"6"-224,-4 30 0,0 0 5,-2 2-10,1 1-1,-1 1 6,0 1-22,-1 1 10,1 1 1,2 1-11,-1-1-12,2 2 6,1-1-11,1 0-6,2 0 17,2-1-28,2 0 11,1-2-5,1 0 16,1-1-16,3-1 0,2 0-1,2-3-33,0 1 34,2-2-12,0 0 1,1-1-7,0-1-32,-1-1-24,0-1-38,0-1-45,-1-1-79,0 0-89,0-3-102,1-1-150,-1-4-190,1-1-320,-1-2-561,0 1-1254,0-3-1069,0 1-4515,-2-1 8480,-1 3 0,-3 5 0,-1 2 0</inkml:trace>
  <inkml:trace contextRef="#ctx0" brushRef="#br0" timeOffset="4464">1356 964 26463,'12'41'62,"-3"-4"-51,-9-14-56,0 2 56,0 1-22,0 2 0,-1 0 28,-2 2-40,0 1 29,-2 1-23,1 0-5,0 1-253,0 1 7,-1-1 10,0 2-11,0 0 185,0-2-73,-2 0-50,0-4-23,0-1 28,-2-3 29,2-3 22,0-4 11,1-3-107,2-5-145,1-5-173,2-2-226,0-2-239,1-4-443,3-2-762,0-5-930,3-4-1545,1-3 1030,0 0 3680,-1 2 0,-3 6 0,-1 4 0</inkml:trace>
  <inkml:trace contextRef="#ctx0" brushRef="#br0" timeOffset="4776">1268 1227 16605,'-6'-10'4744,"1"3"-4050,5 7 2741,0 0-3088,-32 29-11,26-21-23,-23 21-33,36-29-33,1-1-29,2 0-27,3-3-35,0 0-44,2-1-28,0-1-39,2 0-22,0 0-7,1 0-4,1 0 21,2-1-22,3 2-5,0-1-34,2 0-17,0 1-28,0-1-50,0 2-50,0 1-79,-2 2-101,-1 0-146,-1 1-167,-1 2-281,-2 0-442,-2 1-1171,-2 1-1775,-3 0-4683,-2 1 9018,-3-1 0,-3-2 0,-2-1 0</inkml:trace>
  <inkml:trace contextRef="#ctx0" brushRef="#br0" timeOffset="5282">1750 1270 23853,'-43'62'73,"7"-9"-40,28-37 18,0 1-12,1-1-5,3-1-6,0 0-28,3-1 22,0 0-11,1-3 6,2 0 5,1-3-10,2-1 27,3-1 17,0-2 33,1-3 7,0 1-1,0-2-11,0-1-6,-1-2-11,1-1-16,0-3 5,0-1-39,-1-2 39,0 0 5,-1 0 40,0-2 22,0-1 0,0 0 18,-1 0-23,0-1 16,0 2-11,-1-1-22,0 2-11,-2 0-18,0 2-16,-1 0-16,-2 0-18,0 1-28,0 0-5,-3 0-6,-1 1 12,-2 0-12,-1 1-22,-1 0-17,0 0-62,1 1 1,-1 0-113,1 2-129,1 0-145,0 1-263,1 2-247,0 1-420,-1 3-856,2 1-1071,-1 2-1333,1 0-812,1 0 5506,2-2 0,0-2 0,1-1 0</inkml:trace>
  <inkml:trace contextRef="#ctx0" brushRef="#br0" timeOffset="5727">1903 1380 13088,'3'6'5152,"-1"0"-4428,-2-6 2193,0 0-2642,-7 49-28,5-34-46,-4 38 51,6-48 0,0 0 17,0-2 0,0-1-17,0-1-17,2 0-22,-1-1-17,2 0-51,-1 0-10,1-1-12,0-2 23,0-1-12,0-1 12,-1-2 5,1 0-16,1-3 55,-1 0-5,1-3-11,0 0-6,0-2-45,0 0-11,1-1 5,-1-1-27,1-1-17,0 0-12,-1-1-16,1 0 22,0 0-22,1 0 17,1 0 5,2 1-39,1 1 39,1 1-28,3 1 1,0 1-18,3 0-22,1 1 6,1 0-23,1 1 17,1 1-51,0 1-66,0 3-68,0 2-151,-1 2-213,-1 1-398,1 2-778,-1 2-2565,0 1-5237,-3 2 9527,-2-1 0,-7-1 0,-3-2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41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118 172 25842,'6'26'50,"-1"1"-16,-1-1-12,-1 2 12,2-1-29,-2 2 6,1 0-5,-1-1 11,0-1 0,-1 0-6,0-2-6,-1 0 1,0-3-12,0-1 1,0-2-18,0-1-5,0-3-16,-1-1-24,0-2 1,1-2-34,-1-3-55,0-1-63,0-2-112,0 0-122,0-1-158,0-1-234,-1 0-411,1-1-1067,-2 0-1503,1 0-4805,-1-1 8631,1 0 0,1 0 0,0 0 0</inkml:trace>
  <inkml:trace contextRef="#ctx0" brushRef="#br0" timeOffset="394">9 151 16068,'-5'-6'4038,"2"2"-3176,3 4 3126,0 0-3713,53-54-40,-28 38-39,42-41-16,-40 52-29,0 1 0,0 1-61,1 2-34,-1 1-28,0 0-17,-1 3-6,-2 2 7,-1 2-12,-3 2-6,-2 2 6,-2 1 0,-3 1 11,0 2 17,-3 0-17,0 0-5,-2 2 5,-1-1-16,-2 0 5,-2-1-6,-1 0-5,-1-1 11,-5-1-6,-2-1-5,-7 0-11,-3 1-29,-5-2 6,-3 1 1,-2-1-12,-2-1 5,1-1-33,1-2-17,2 0-44,5-2-79,3-1-130,5-1-110,3-1-85,4 0-39,3-1-95,3 0-304,4-1-732,5 1-1698,4-1-4856,2 0 8273,-1 0 0,-7 0 0,-4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9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73 123 26323,'11'-8'101,"-2"5"-62,-8 17-5,0 4-17,0 3-12,1 3 1,-1 0 16,1 2-11,-1 1-5,-1 0-17,1 0 39,-1 0-34,0-1 1,0 0 16,0-2-67,0 0 67,2-3-5,0-2-23,1-3 6,-1-1-40,1-3-33,-1-1-17,0-4-27,-1-1-63,0-3-61,1-1-84,-1-1-45,0-1-39,0 0-991,0 0-29,0-3-1377,0-2-1272,1-3-4514,0 0 8603,0 0 0,0 4 0,-2 2 0</inkml:trace>
  <inkml:trace contextRef="#ctx0" brushRef="#br0" timeOffset="416">7 79 14325,'-4'-2'4447,"1"0"-3695,3 2 4070,0 0-4514,69-28-905,-39 19 843,55-21-27,-54 27 168,-1 0-280,-1 2-18,-1 0-27,-4 1-17,-3 2-40,-2 1 681,-3 2-686,-2 4 11,-3 0 17,-2 2-28,-2 2 0,-1 2 0,-3 0 6,-1 0 11,-2 0 16,0-2-16,-3 1 11,-2-3 0,-3 1 0,-2-2 11,-2 1-16,-2-2-12,-2-2 0,0 0-22,-2-2 11,0-1-6,-1 0 1,-1-1 5,0-1-11,1 0-17,0-1-40,3 1-49,2-1-57,3 0-83,1-1-80,4 1-83,2 0-84,1 1-123,3 0-163,0 0-291,0 3-504,2 0-1037,1 1-1091,5 0-4375,0 0 8088,0-1 0,-4-2 0,-1-2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8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285 101 24430,'-28'-55'157,"3"12"-174,13 41 0,-1 1 6,-1 2-12,0 2 1,0 1 11,-1 4-6,2 1 17,-1 0 0,2 1-11,1 1 0,1 0-1,2 2 7,2 1-1,0 1 17,3 1-16,-1 3-1,2 2 6,0 2 0,2 2 0,0 0 23,0 3-12,3 0-11,0 1 17,3 0 5,1 0-11,2-2-11,0 1 6,2-2-23,-1 0 6,0-1 11,-1 0 0,-1-1 0,-1-2-11,-1-1 5,-2-3-11,-2-2 0,0-3 17,-2-2 0,0-2 0,0-2 17,0-2-34,-2-1-5,1-1-12,-1-1-33,1-1 11,-1 0-22,1 0-17,0-1-23,-1 0-44,1 0-96,-1 0-140,1 0-223,0-2-349,1 1-648,-1-3-1194,1-1-991,-1-1-3781,1 0 7584,0 0 0,0 3 0,0 1 0</inkml:trace>
  <inkml:trace contextRef="#ctx0" brushRef="#br0" timeOffset="571">0 451 23758,'87'-26'106,"-13"6"-179,-46 20-55,0 0-63,-1 1-72,-1 2-73,-2 0-17,1 3-11,-2-2 27,-1 1 52,-1 0 27,0-2 73,-2-1 62,-2 0 45,-2-1 55,-1-1 57,-5 0 84,-1 0 83,-4 0 6,-2 0 1,-2 0 38,0 0-145,-2 0 0,-1 0 6,-2 0-6,0 0-29,0 0-32,0 0-7,1 0-10,0 2 27,0 0 12,0 2 10,0 1 1,-1 1 11,0 0-5,0 1-7,-1 1 7,2 1-6,-1 0 5,2 0 6,1 2-6,0 0 1,2 0 5,0 0 5,0 0 1,2-1-6,3 0 0,0 0 0,4-2 11,0 1 34,3-3 0,0-1-12,2-1 1,0-3-12,1 0-16,0-1 11,1-1-12,0-1 18,0-2 16,-2-3 11,0 0 13,-2-1-2,0-1-5,-3-1-45,-1-1 1,-2 0-18,-3-1-16,-1 0-12,-1-1-16,-1-1-23,-3 1 0,-1 0-5,-4 1-1,-2 1-22,-1 0-33,0 3-45,-1 2-73,2 2-73,-2 2-84,2 2-84,-1 1-78,0 2-118,1 3-190,1 1-259,2 0-346,2 0-521,2 0-543,1 0-343,2 0-27,3-2-1350,1 1 3624,2-2 560,1 0 0,-3-2 0,-2-1 0</inkml:trace>
  <inkml:trace contextRef="#ctx0" brushRef="#br0" timeOffset="803">679 539 21825,'89'34'1670,"-18"-7"-1273,-70-34-50,1-1-55,-2-3-57,0-2-17,0-1-39,0-1 6,0 1-5,-2-2-34,1 1-23,0 0-34,0 0-10,1 0-40,1 2-22,2 2 0,0 0-40,3 5 12,0 0-17,1 2-56,0 1-62,2 1-72,-1 1-85,3 1-61,0 0-73,1 0-207,1 0-465,0 0-1109,2 0-2117,0 2-4571,-1-2 8906,-2 1 0,-6 0 0,-2-1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5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47 120 16331,'30'8'1400,"-4"-2"-1019,-16-6-29,0 0-60,2-2-23,-1 0-17,1-2-22,-2 0-12,1 0-11,-1 0-5,-1 0 0,0 0 27,-1 0 34,-2 0 23,1 0 27,-2 1-5,-1 0 6,-1 0-16,0-1-35,0 1-17,-2-1-50,0-1 0,-1 1-5,1 0-51,-1 0-12,0 0-27,0 1-45,-1-1 23,1 1 5,-2-1-28,-1 1 11,0-1-11,0 1-11,-1 0 5,1-2 23,-1 2-23,-2-1-16,1 1 11,-2 0-17,-1 1-12,0 0 12,-1 0-16,-1 1-1,0 1 0,0 0-5,0 0-1,0 0-10,0 1 10,0 1-10,2 2 10,-1 1 18,1 0-23,0 1 5,0 1 1,0 0-17,0 2 22,0 2 0,0 1-5,0 2 10,1 1-10,0 1-6,2 2 0,0-1 0,2 1 0,0 0 0,2 0 6,1-2 10,0 0-10,1-1-6,2 0 0,1-3-6,2-1 12,1-2 11,1-2 5,0 0-5,1-2 5,1-1-5,1-1-6,2-3 1,1 1-18,2-1-16,2 0-40,1-1-67,1-1-78,0-1-123,0-1-202,0 0-168,-2-1-225,1 2-307,-3-1-403,-1 2-858,-3 0-716,-2 1-4409,-2 1 7618,-1 0 0,-4 0 0,-1 0 0</inkml:trace>
  <inkml:trace contextRef="#ctx0" brushRef="#br0" timeOffset="552">638 208 22531,'-56'7'23,"9"0"-12,34 1 0,2-1-5,0 0-6,3 0 0,1-2-6,1 0-5,3 0-17,0 0 0,2-1 11,1 0 6,0 1 17,2-1 5,3 1 0,3 1 0,2 0 23,2 0-29,1 1 12,1 1-17,0 1-11,0 0 22,-2 0-11,0 1 0,-1-1 0,-2 0 6,-2 1-12,0-2 23,-2 1-6,-1-1 28,-2 0 17,-1 0 28,0 1-11,-3-1 11,-1 1 17,-2 1-17,-4-1 6,0 0-34,-2-1-23,-1 0-22,-1-1-11,-1 0-5,-1-1-46,1-1-49,1-1-119,2 0-167,2-1-276,3-1-531,0-1-1081,3 0-1103,0 0-1093,1-1 2857,2 0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47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25 614 22778,'-14'50'812,"4"-11"-499,10-38 343,1-1-404,0 0-62,0 0-50,1-2-45,-1-1-28,1-3-22,1-1-11,-1-3-6,2 0 6,-1-3-12,2 0-5,1-2-6,-1-1 1,2 0-1,1-2 0,0 0-11,1-1 0,1 0 6,0 0-6,-1 0 5,1 2-5,-1 1-11,0 1 11,-1 4-6,0 2 12,-1 2 0,-2 3-6,0 1-6,-2 2 0,-1 0 1,-1 2 5,0 3 11,1 2-11,0 3 0,1 4 0,0 3-6,0 3-5,1-1-6,-1 2-16,0 0-23,2 0-40,-2-1-78,1 0-44,1-1-79,0-1-84,0-2-89,0-1-135,0-1-184,-1-2-254,1 0-357,-3-2-639,2 0-823,-3-2-532,1 1-2504,-1 0 5898,0-3 0,0-2 0,-1-1 0</inkml:trace>
  <inkml:trace contextRef="#ctx0" brushRef="#br0" timeOffset="422">463 439 24637,'-8'-23'-22,"-2"6"44,-8 25-28,0 1 6,-2 1 0,2 0 6,0 0-12,2 1-5,3-2-11,2 1-29,2-3 23,3 1-5,1-1 16,3 0 11,1 0-5,2-1 11,3 0 0,4 0 17,3 0-11,3-1 5,3 2-6,2-2-5,0 2 0,1 0 0,-2 0-5,-1 1-23,-1 0 28,-3 1 11,-1 1-11,-2 1 22,-2 1-16,-3-1 16,-2 2 6,-1-2 28,-2 0-22,-3-1 0,-2 0-6,-3 0-28,-3 0 22,-1-2-16,-2 1 5,-1-1-11,-2-2 0,1 0-6,-1 0-22,1-2-50,1-1-73,1-1-101,3-1-152,0-1-189,3 0-376,1 0-661,2 0-1121,3-2-1052,1-1-4519,1-1 8322,2 0 0,-1 1 0,0 2 0</inkml:trace>
  <inkml:trace contextRef="#ctx0" brushRef="#br0" timeOffset="765">726 154 23383,'-1'-30'515,"0"9"-392,1 36-28,0 2-5,1 3-12,0 3-22,2 3 0,-1 2-17,0 3-22,1 1 0,-1 2-11,1 0-6,-2 1-17,2-2 6,-2 0-29,2-1-27,-2-2-22,0-1-51,0-3 11,-1-1 0,1-4-17,-1-2-201,0-3 11,-1-2-22,0-1-17,-2-2 60,1-3-379,-1-4-532,2-2-937,0-3-979,1-3-1423,0-4 118,0-1 4447,0 0 0,0 5 0,0 1 0</inkml:trace>
  <inkml:trace contextRef="#ctx0" brushRef="#br0" timeOffset="1010">594 351 20845,'-1'-8'3058,"1"2"-2610,0 6 1502,0 0-1849,40-51-40,-19 36-33,34-38-11,-30 50-73,2 2-56,1 2-84,1 3-118,2 2-134,0 5-135,1 1-117,-1 1-240,0 0-456,-1-1-782,0 0-1003,0-1-398,1 0-1967,0-2 4006,-3-2 1540,-4-2 0,-12-2 0,-5-1 0</inkml:trace>
  <inkml:trace contextRef="#ctx0" brushRef="#br0" timeOffset="1616">1339 351 24564,'-70'7'252,"12"-2"-207,45-3-6,-1 1 148,-26 39 1,0 10-176,15-22-1,-16 21 0,13-7 11,31-36 1,5-2 28,0-2-6,1-2-1,2-1 1,0-1-6,0-1-5,1-2 5,-1-2 0,0-2-16,-1-1 10,1-1-10,-2 0 5,0-2-6,-1-1 1,1 1-12,-2-2 0,0 2 6,-1-1-6,-1 2-11,-1 0 6,0 2-6,0 0-6,-1 2 17,0 2-22,-1 0 0,0 1 0,1 2-1,-1 0 1,0 1 6,-1 0 5,2 2 5,-1 2 6,0 2 6,1 4-6,-1 1-16,2 3 5,0 1-6,0 2 1,1 1 16,0-1 0,-1 1-5,1-2-1,0-1-5,-1-2 0,1-1 6,-2-2 5,2-1 0,-3-3 45,1-1 67,-1-2 34,0-2 11,0 0-22,0-2-45,2-3-12,1-2-10,1-4-7,1-2 1,2-3-22,0 0 21,2-3-21,1 0 5,1-2-6,0 1-50,2-1 23,0 0-12,0 1-11,1 2 17,0 0-29,-2 4 7,0 1-6,-3 4-12,-1 1 6,-3 4-5,-2 1-6,-3 1 22,1 2-5,-3 3 11,2 2 0,-2 4-28,1 2 11,0 3-11,2 1-33,0 1-23,1 1-39,2-1-34,1 1-22,2 0 5,1 0-39,1-2-33,0-1-57,1-3-78,-1-1-162,0-3-185,1-1-263,-2-1-399,0-2-855,-2-2-1267,0-2-4381,-1 0 7893,-1 0 0,-3 0 0,-1 0 0</inkml:trace>
  <inkml:trace contextRef="#ctx0" brushRef="#br0" timeOffset="1908">1755 1 25842,'-3'40'291,"1"0"-241,3-6 23,1 3-45,0 1-17,1 1-5,-2 0-40,2 0 1,-1-2-7,1-3-21,0-3-18,2-4-10,-1-3-23,1-2-17,-1-3-28,0-1-39,-2-3-51,2-2-94,-3-2-102,2-3-346,-2-1-623,2-2-246,-1 0-1955,0 0-4587,0 0 8200,0 0 0,-1-3 0,-1-1 0</inkml:trace>
  <inkml:trace contextRef="#ctx0" brushRef="#br0" timeOffset="2108">1667 220 22010,'2'7'2750,"0"-1"-2375,-2-6 931,0 0-1340,76-63-1357,-46 47 1248,15-18 1,-1 5-374,-22 28 16,-1 4-844,-3 3-740,-1 3-2761,1 3-4229,-2-1 9074,-1-1 0,-7-6 0,-4-1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46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356 20 22408,'-38'-12'303,"4"4"-253,22 11-16,-1 3 16,0 1 12,-1 2-12,0 1 12,-2 1-6,0 1-17,0 1 11,-2 3 6,1 0-5,-1 2 21,0 1 7,1 0 10,1 0 18,1 1 27,1 0-16,3 0-6,1 0-11,3 0-29,2 0-4,2-1-7,2-1-5,3 0-11,2 0 5,4-1-10,1-2 4,2 0-21,0-2-6,2-1-17,0 0-12,2-1 24,-1-3-40,1 1-17,-1-3-28,2-2-61,-1-1-46,1-2-72,0-1-134,1-2-157,-1-1-196,1-2-304,-2-1-390,1-1-545,-2 0-778,0 0-442,1 0-2834,-2 0 6032,-2 1 0,-6 3 0,-1 1 0</inkml:trace>
  <inkml:trace contextRef="#ctx0" brushRef="#br0" timeOffset="420">531 326 23472,'-46'30'258,"8"-3"-202,32-15-11,1 0-40,2 1-5,1 0 17,1 0-23,1-1 1,0 0 27,2-1-16,2 0 27,3-1 46,2-1-12,2-2 0,2-2 0,1-2-5,1-1-6,0-1 6,1 0-1,-1-2-10,0-2 10,-2-2 1,0-1 5,-2-1-5,-2 0 10,-2-1-10,-2-1 0,0 1 27,-3-2-38,0 1-1,-1-2 0,-1 1-10,0-1-18,-2 0 6,-1 0-11,-4-1-28,1 1 27,-2 1-4,0 2-12,-1 1 0,1 0-17,-1 3-39,1 0-28,0 3-56,0 0-51,1 1-55,1 1-56,0 2-96,1 1-145,0 2-185,1 0-236,0 2-285,2-2-499,1 1-861,1-1-646,3 0-3763,0-1 7018,3-2 0,-3-1 0,-1-2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0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31 26351,'23'-14'39,"-6"2"-27,-16 10-1,0 0 6,-1 2-34,0 0 6,-1 1 11,-1 1-6,-1 3 12,-1-1-1,1 3 1,-3 0-6,2 0-6,-1 1 12,1-1-6,1 0 0,0 0-11,2 0-51,-2-1-95,1-1-190,0 1-393,0 0-805,-1 0-2130,1 1-5326,0 0 9001,0-1 0,1-3 0,1-2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0.7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63 24990,'25'-33'745,"-6"7"-627,-19 25-40,0 0-44,0 0-23,0 1 0,-1-1-11,-1 1-5,0 0 10,0 0 6,-1 1 6,1 0-28,-1 3 17,0-3-12,1 3 0,-1-2 40,1 0-28,0 1 5,2-2-11,-2 2-6,2-2 1,-1 0 5,1 1 0,0-1-12,0 0 12,0 0 6,0 0 0,0 0-6,2 0 16,-1-1 1,1 1 22,0-1 45,1 0 0,0 0 12,-1 0 10,3 0 17,-2-1 0,1-1 23,-2 0 0,1 0-29,-2 0 12,0 1-17,0 0 90,-1 1-163,0-1-90,-1 1-44,0-1-90,0 1-78,-1 0-129,-1 1-263,-2 2-550,-2 2-1063,-1 2-2790,-2 2-4481,0-1 9539,2-1 0,3-3 0,3-2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55.9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79 596 21192,'-34'-28'1390,"6"4"-1004,23 12-39,1-1-27,1 1-29,0-2-17,2 0-27,0 0-23,1-2-56,2 1 0,1 0-12,2 1-16,3 1 7,1-1-19,1 2-16,0 0 0,1 2 0,-1 0-11,1 1-17,0 1-22,1 1-17,-1 1-29,1 1 1,0 2-11,1 0-23,-1 2 6,-2 0-23,1 1-39,-2 1-55,1 1-119,-1 2-140,0 2-145,0 2-140,-1 0-241,2 1-370,0-2-733,2 0-1456,1-1-2785,0 0 1793,-1-2 4464,-1-1 0,-6-2 0,-2 0 0</inkml:trace>
  <inkml:trace contextRef="#ctx0" brushRef="#br0" timeOffset="482">429 509 24766,'46'-5'269,"-8"0"-202,-29 1-6,-1-1-10,0 0-1,0-1-5,-1 0 5,0 0 29,0-2 5,-2 1 6,0-1-12,0 0-10,-2 0 4,0-1-10,-2 0 5,0 0-11,-1 0-11,0-1-17,0 2-6,-2 1-16,-2 0-17,-1 2-12,-2 0-21,0 2 21,-1 2-5,-2 0 34,0 2-6,-2 3 5,0 2 12,-1 4-22,0 0 10,1 2-5,-1-1 0,1 4 0,1-1-5,1 3-1,3 0 0,0 2-5,3-1-6,1 1 12,2 0-1,2-1-11,2-1-22,2-1-56,5 0-90,1-3-135,4 0-156,0-2-268,4-2-404,0-2-606,3-2-1321,2-2-1310,2-1-3597,-2-1 7982,-4-1 0,-9 0 0,-4 0 0</inkml:trace>
  <inkml:trace contextRef="#ctx0" brushRef="#br0" timeOffset="876">1064 180 21948,'13'-87'841,"-5"16"-623,-13 64-50,-1 3-33,-1 0-40,-1 1 0,-1 1 0,1 1 6,-2 1 17,2 0 5,-2 1 11,1 1 1,-1 2-18,1 2-16,-1 0 6,1 2-29,-1 1 17,2 3-11,-1 2 11,2 2-11,0 3 0,1 2 6,1 2-28,0 2 22,1 3-40,0 1 7,0 3-17,0 0-17,1 2-6,-1-1-11,2-1 0,0 1-17,1-1 23,-1-1-1,1 0-10,0-3-1,1 0-5,-1-3 0,1-2-12,0-2-5,0-3-67,0-2-124,0-2 1,-1-2-96,0-1-106,0-3-67,1-2-168,-1-2-101,1-2-287,0-1-4036,0-1 558,-1-3-1287,1 1 5808,-1-3 0,0 2 0,1 2 0</inkml:trace>
  <inkml:trace contextRef="#ctx0" brushRef="#br0" timeOffset="1084">692 421 23976,'95'-22'-145,"-15"4"-253,-60 18-358,-1 0-516,-1 4-749,0 1-1071,-2 3-627,0 0-3115,-2 0 6834,-3-3 0,-6-2 0,-2-1 0</inkml:trace>
  <inkml:trace contextRef="#ctx0" brushRef="#br0" timeOffset="1480">1086 487 21993,'49'16'1289,"-8"-2"-987,-34-14-55,1 0 1327,40-33-1518,-32 23-11,28-26-12,-44 30-22,-1 0-16,-1-1-18,-3 2-5,-2-1-16,-3 1-1,0 1-12,-3 2 1,-1 1 0,-1 0 23,0 2 10,-1 1 6,1 2 6,1 3 0,1 0 5,2 1 6,1 1 6,1 1-6,2 1 0,1 2 17,2 1-6,1 1 11,1 1 1,2 1-12,3 0-5,1 0-1,3-2-5,3 1-11,3-2-11,0 1-57,2-3-100,1 1-174,1-2-240,1 0-371,0-1-453,1-1-666,-1-2-1194,-1-1-616,-1-2-2733,-1-2 6626,-3 0 0,-6-2 0,-3 1 0</inkml:trace>
  <inkml:trace contextRef="#ctx0" brushRef="#br0" timeOffset="1838">1414 618 24743,'6'-23'398,"-2"2"-264,-3 3 7,0 0-12,2-1-23,0-1 12,1 0-12,1 0-22,1 0-5,1 1-23,-1 1-17,2 0 0,1 2 11,1 2-5,1 1-6,0 1-5,0 4-12,0-1 1,1 3-18,-1 0 7,-1 2-35,-1 0 6,0 2-39,1-1-67,-1 2-62,1 0-139,0 1-125,-2 0-122,1 0-124,-2 1-173,1 2-252,-1 1-319,0 1-696,0 2-1085,-1 0-1524,-1 1 50,-1 0 4694,0-3 0,-3-1 0,1-3 0</inkml:trace>
  <inkml:trace contextRef="#ctx0" brushRef="#br0" timeOffset="2412">1787 443 23831,'88'-3'156,"-15"0"-105,-63-1 5,0 1 5,-2-1 7,1 0-24,-2 0 29,0 0 22,-2-1-5,-1 1 28,-1-1-12,0 0-5,-1-1 0,-2 1-23,1-2-11,-1 1-22,0-2-11,0 1-1,-2-1-16,-1 1-6,-2 1-16,-1 0-40,-1 3 11,-1 1-5,1 0 11,-3 2 28,0 1-6,-2 2-5,-1 1 11,-1 3 11,-1 1-11,1 2 12,-1 0-1,2 2-6,0 1 18,2 1 10,2 1 1,1 2-6,3-1 11,1 1-11,3 0-11,0-1 17,4 1-29,1-1-16,3 0-28,2-2-12,0 0-72,2-2-90,1-2-106,1 0-258,-1-3-296,1 1-478,0-2-911,0 0-1519,-1-1-4061,-2-1 7842,-2-1 0,-3-1 0,-3-2 0</inkml:trace>
  <inkml:trace contextRef="#ctx0" brushRef="#br0" timeOffset="2840">2093 487 16975,'3'2'3478,"0"0"-2879,-3-2 2409,0 0-2941,-10 51 1,7-35 38,-7 38 28,10-48 46,0-3 21,0 0 29,0-3 252,0 1-264,1-1-78,1-1-33,1-2-34,1-2-17,1-3-12,1-3-4,2-2-18,0-2 0,1-2 6,0-2-11,1 0-6,0-1 1,0 2-7,2-1 1,1 0 11,-1 0-1,2 2-10,-1-1 5,2 2 12,-3 2 16,2 1 6,-4 2 5,0 3 0,-1 1-22,-2 2-5,-1 2-12,0 1-11,-1 1-6,0 1-5,-1 1 0,-1 2 22,0 4-11,1 4 0,-1 3 0,0 3-11,1 4-17,-2 1-39,1 2-34,-1 0-78,0 0-90,-1-1-106,0 0-124,0-1-95,-1-2-111,0-2-180,0-4-365,-1-3-749,0-2-1597,-1-3-4145,1-1 7741,0-2 0,1-2 0,0 0 0</inkml:trace>
  <inkml:trace contextRef="#ctx0" brushRef="#br0" timeOffset="3195">2597 355 24850,'9'-38'134,"-4"8"-100,-14 31-17,0 2-6,-2 3-6,1 2-16,-1 1 28,-1 2 11,1 1 11,-1 3 17,0 0 0,1 1 0,1 0-5,1 1 5,2-1-28,0 1-5,3 0-7,1 0-10,2 0 11,0 0-12,3-2 7,0 1-12,3-2 11,2-1 11,2-1-22,2-2-5,1-1-46,2-2-84,2-1-10,1 0-1,2-1-61,1 0-40,2-1-89,1-1-190,2-2-269,0 0-511,1-1-1163,-1-1-1660,-1 0-4563,-3-1 8692,-4 0 0,-8 1 0,-4 1 0</inkml:trace>
  <inkml:trace contextRef="#ctx0" brushRef="#br0" timeOffset="3626">2838 552 11480,'-3'-6'7808,"1"1"-7085,2 5 3113,0 0-3511,19-10-50,-11 6-23,15-7-28,-16 7-45,1 2 0,2-2-27,0 1-12,0-1-17,0 1-11,0-1-11,0 0-34,0 0-5,1-1-18,-1 0-4,1 0 10,-2 0 28,0-1-33,-1 0 0,0 0-6,-1-1-28,0 0 57,-1 0-12,-1-1 5,0 0-5,-2-1-17,0 1 1,-2 0-24,-1 0 29,0 1-45,0 0-5,-2 1-7,0 1-21,-3 1-6,0 1-6,-1 1 0,-2 2-5,-1-1 44,-1 3-5,-3 1 11,-1 3-6,-2 3 6,-2 2 11,0 1-5,-3 4 33,0 1-28,-1 2-5,-1 2 11,-2 1-28,4 2 16,0-1 1,5 0-6,2-2 0,5-1 11,2-1 6,5-1 0,0 0 11,5-1-17,4-1 11,5-1-16,6-2-1,4-2-89,4-1-117,3-3-146,1-1-253,0-2-279,0-1-561,-1-1-1332,-1-2-3737,-3 0-1646,-4 0 8155,-5 0 0,-8 0 0,-5-1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53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21 112 23623,'-12'20'650,"3"-1"-443,12-3 0,1 1-44,-2 2 10,1 2-33,-2 3-28,1 0 12,-1 1-57,-1 0-27,1 0 4,0 0-16,0-1-22,2-1 0,-1 0-12,1-1-22,0-2 0,1 0-28,1-1-34,-1-3-78,1-1-67,-1-3-101,0-1-107,-1-2-122,0-1-236,0-1-382,-1-3-642,-2 0-1183,2-1-789,-2-1-3485,2 0 7282,-1-1 0,0-1 0,0 1 0</inkml:trace>
  <inkml:trace contextRef="#ctx0" brushRef="#br0" timeOffset="400">196 506 21651,'-19'47'420,"4"-6"-279,14-27-18,1-1-27,0 2-7,2-3 29,0 1 27,3-2 23,0-2 6,2-1 0,-1-2-18,1-2 24,1 1-12,1-4-6,0 0-16,2-1-34,0 0-23,1-2-16,1-3-11,0 0-18,0-4 7,1 0-12,0-2 0,-1 0 0,-1-1 6,0 0-6,-3-1 6,-2 0 11,-2-2 0,-3 0-11,0 1-6,-2 0-5,-2 2-1,-2 1-5,-2 1 6,-2 1-17,-2 1-12,0 3 1,-2 0-17,-1 3-6,-1 2-17,-2 0-38,1 2-29,0 1-56,0 4-45,3-1-72,1 0-107,3 1-145,2 0-191,1 1-325,2 0-532,1 0-1087,1 2-1108,0-1-4095,3 0 7864,0-2 0,0-3 0,-1-1 0</inkml:trace>
  <inkml:trace contextRef="#ctx0" brushRef="#br0" timeOffset="721">590 506 24872,'6'-38'280,"-4"10"-196,-13 31-11,-1 3 17,-1 1-6,0 1 0,1 2-11,-1 2 0,0 0-6,2 1-22,1 2-17,1 0 5,3 0 12,2 1 0,2 0 28,1-1-34,3 0 0,1-2-11,3 1 0,2-2-5,2-1-23,0 0 0,2-1-34,0 0-22,1-2-62,0 0-61,1-2-101,2 0-135,0-2-178,1-1-348,1-1-1031,1-1-442,0 0-1826,-1-1-4542,-1 1 8782,-4-1 0,-6 0 0,-3 0 0</inkml:trace>
  <inkml:trace contextRef="#ctx0" brushRef="#br0" timeOffset="916">853 571 18952,'-5'-3'2778,"2"0"-2173,3 3 991,0 0-1792,3 48-117,-4-31-253,3 37-319,-4-44-566,2 0-1069,0-1-1289,0-2-4581,0-2 8390,1-1 0,-1-3 0,1 0 0</inkml:trace>
  <inkml:trace contextRef="#ctx0" brushRef="#br0" timeOffset="1141">1006 221 12214,'-14'-42'-2159,"3"9"1,12 33 0</inkml:trace>
  <inkml:trace contextRef="#ctx0" brushRef="#br0" timeOffset="1416">1203 24 20128,'-10'-9'2963,"2"2"-2487,8 7 1199,0 0-1467,17-8-35,-13 13-10,14-2-23,-18 17-40,1 3 1,-1 5-34,0 1-22,0 3-17,-1 1-5,-1 3-7,-1 2-4,-2 1-24,0 0 1,-1-1 0,-1-1-6,0-2 12,1-3-18,0-4 6,1-3 1,2-3-40,-1-3 0,2-3-51,-1-4-38,2-3-35,0-3-16,1-3-23,3-1-49,1-2-96,4 0-191,1-2-341,1-3-516,1-3-1460,0-1-1683,-2-2-4031,-1 1 8586,-2 0 0,-4 6 0,0 0 0</inkml:trace>
  <inkml:trace contextRef="#ctx0" brushRef="#br0" timeOffset="1632">1072 330 19025,'-10'-7'3960,"2"0"-3232,8 7 2045,0 0-2717,22-12-28,-8 8-51,21-9-61,-14 12-106,1 2-157,0 2-197,0 3-223,-1 4-314,0 0-410,0 1-536,1 0-874,0-2-661,0 0-572,-1-2 454,-2-2 3680,-3-1 0,-8-2 0,-4-1 0</inkml:trace>
  <inkml:trace contextRef="#ctx0" brushRef="#br0" timeOffset="1968">1488 396 23640,'-12'61'577,"2"-10"-471,13-40 1,0-1-6,0-1 11,0-1 11,0-2 6,2 0 1019,46-29-1137,-33 17-11,36-20-5,-46 23 5,-2 2 5,-2 0 23,-2 2 23,0 1 27,-2 3 23,0 5-11,-2 3 27,-1 4-38,-2 4-12,-4 2-6,0 3-38,-2-1-1,-1 3-5,0-1 0,0 2-17,0 0 5,-1-1-16,0 1-45,-1 1-5,1 0-35,-1 0-55,1-2-56,-1 0-90,0-3-184,2-3-242,1-4-442,1-2-835,2-4-1988,3-2-5170,3-4 9158,0-2 0,2-3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8:07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21 415 21870,'16'-39'953,"-5"8"-752,-10 31 79,-1 0-263,0 2-11,-1 1 5,0 2 0,-1 3 17,-2 4 0,1 1 6,0 3-6,0 2-12,0 2-10,0 2-6,0 1 11,-1 1-11,1 0 11,0-1-22,1 0-17,-1-1 0,1-1 0,0 0 6,0-2 16,1-1-5,1-3-11,0-2 10,0-4 1,0-2 0,0-2 11,2-3 11,0-1 0,1-1 6,2-3 6,0-1-12,0-4-6,1-2 12,0-1 6,1-2-12,0 0-6,0-1-5,0-1-16,1 1 16,-1-1 11,2 1 0,-1 0 6,0 1 0,0 1 11,-1 1-6,1 1 17,-1 2-11,0 0-5,-1 2-7,-1 2-4,0 1-7,-1 2 1,-1 1-1,0 2-16,0 1 17,1 3-6,-1 2 5,1 0 1,1 0-6,0 2 0,1-2 0,0 2 11,0-2-11,0 1 0,1-1 0,-1-1-11,1-1 11,-1 0 0,2-2 6,-1-2-6,0-1 16,0-1 12,0-1-11,0-3 11,0-2 6,0-2 50,3-6-17,-5 3-11,4-6-11,-4 5 0,-1-1-23,0-1 28,0 0 12,-2-3-6,1 0-6,0-1 6,-1-3 12,0 2 16,1-3 33,-1 2-16,0 1-11,0 1-18,-1 3-16,-1 1-16,0 3-12,0 1-12,0 1-4,0 2-12,-1 1-23,0 1-50,-1 1-95,1 2-100,-1 2-130,0 0-151,-1 0-156,0 3-282,-1 1-474,1 2-864,0 0-963,1 2-2055,-1-2 1579,3 0 3764,-1-1 0,1-3 0,0 0 0</inkml:trace>
  <inkml:trace contextRef="#ctx0" brushRef="#br0" timeOffset="488">437 108 24676,'38'-61'275,"-6"14"-169,-31 52-16,1 3-46,-1 4 24,0 2-18,0 4-11,0 3 7,0 2-24,0 3-5,1 1-12,-1 3 12,0 1-11,1 2-1,-1 0 7,1 0-24,-1-1 24,-1-1-18,1-2 0,-1-2-5,1-1 11,-1-2 0,0-3-11,0-2 11,0-3 0,0-4 0,0-2 11,-1-3 12,1-2-12,-1-2 6,1-2-1,0-1 1,0-2-11,0-2 11,0-2-12,0-3 6,0 0-5,0-1-12,0 0 12,1 1-12,0-1 12,1 2 0,0 1-1,1 0-10,1 0-12,1 1 6,0 0-12,2 0 12,0 0-17,1 1 0,0 1-17,1 1 17,-2 2-6,1 0-5,-2 4 0,-1 3-1,-1 4-10,0 3-34,-2 3-39,0 0-73,0 1-67,-2 0-51,1-1-112,-1 0-145,0-1-202,0-1-269,0-2-419,0-2-769,1-2-1002,-1-2-3528,2-2 6760,-1-3 0,-1 1 0,0-2 0</inkml:trace>
  <inkml:trace contextRef="#ctx0" brushRef="#br0" timeOffset="1004">766 437 20879,'74'23'901,"-14"-5"-626,-52-15-34,-1-1-28,2-1-45,-1 0-11,0 0 0,1-1-12,-1 0-10,0 0-7,0 0-10,0 0-6,1-2 0,-2 0-11,1-2-12,0-1-10,0 1-6,0-2-6,-2 1-17,1 0-11,-1-1-5,0 0-6,-2 0 11,0 1-11,-2-1 0,-1 0-11,0 1 17,-1-1 5,0 0 17,-2 0 0,-1 1-23,-3-1 1,-1 1-6,-1 1-6,-2 1 1,-1 1-1,-2 0-5,0 2 11,-1-1 6,-1 1-1,0 0-10,0 0-7,0 1 7,1 2 5,0 2 5,1 1 7,1 1-12,1 1 0,1 1-6,1 0-5,1 3-6,1-1-11,1 3 0,1-1-6,0 2 12,3 0-12,1 0 6,1-1-5,2 0-1,1 1 6,4-2-22,1 1-23,2-2-78,0 0-79,1-1-123,0 1-145,0-1-230,-1 0-353,1-1-1462,-1 1-34,-1 1-733,1-1-1462,-1-1 1389,-2-3 3355,0-3 0,-4-2 0,-1-1 0</inkml:trace>
  <inkml:trace contextRef="#ctx0" brushRef="#br0" timeOffset="1500">1094 568 20951,'30'9'482,"-4"-2"-308,-19-6-1,2 0 34,0-1 35,0 0 16,0 0 16,0 0-28,0-2-10,0 1-12,-1-3-28,1 0-28,-3 0-23,2-2-10,-3 1-7,1 0 24,-1 0 10,-1-1 12,-1 0-6,-2 0 16,0 0-27,-1 0-39,0 0-22,0 0-63,-1 1 18,-1-1-7,-3 0-10,1 0-12,0-1 1,-1 2 5,2-1 5,-2 0 18,1 1-23,-1 1 0,0 1-23,-1 2 35,1 0-40,-2 1-6,0 1 12,0 2-40,-1 3 28,-1 2 18,0 2-12,0 0 11,0 2-11,1-1 0,0 1 0,0 0 11,2 1 0,0 0-11,2 0 0,0 2 0,2-1 0,1 1 6,0 1-6,1-1-23,0 1 23,2-1 6,1-1-6,2 0-6,2-2 1,0-2-1,2-2 1,2-2 21,1-3-49,3-1-46,1-1-49,1-2-96,2-1-63,0-4-88,0-1-106,0-1-219,-2-2-325,0 1-667,-1-2-1344,-1 1-1165,0 0-3657,-3 1 7858,-2 1 0,-5 4 0,-2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50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64 171 25354,'-35'-44'230,"7"9"-174,28 39 17,0 4 11,1 4-34,1 4-11,1 4 1,1 1-12,1 0 0,1 1-6,0-2-11,2 0-11,0-2 17,0-1-6,1-3-5,0 0 16,-1-3-5,0-1 11,-1-3 11,1-1 28,0-2-11,-1-1 6,1-2 0,0-1-6,1 0-23,-1 0-16,1-1 0,1-2-45,0-1 45,-1-1 11,0-1 5,0-1 18,-1-1-18,-1 0 18,-1-2-7,0-2 29,-1 0-22,0-3-1,-1-2 6,1-2-17,-2-1-5,1-2-12,-1 0-16,2-1-34,-2 0 28,1 1-6,-1 1 12,0 3 5,-1 3-28,1 3-16,-1 1-35,0 4-32,0 1-57,0 1-73,-1 3-78,0 0-123,-1 1-90,1 1-157,1 0-330,0 0-566,2 2-1226,-1 1-1273,3 1-4608,-1 1 8681,0 0 0,-3-3 0,0 0 0</inkml:trace>
  <inkml:trace contextRef="#ctx0" brushRef="#br0" timeOffset="2618">415 215 22212,'19'-21'510,"-1"4"-376,-6 15-33,1 0-6,1 0-22,1-2 0,0-1-17,1-1 5,1 0 1,-1-2-28,0 1 16,-1-1 12,0 0-1,-1 0 12,-1-1 11,0 1 0,-3-1 17,0 1 5,-3 1 6,-2-1 0,-1 1-5,-2 0 5,-1-1-23,-1 1-22,0 1-16,-3 0-46,0 1 7,-3 1-7,-1 0-5,0 2-5,-2 0 5,-1 0-12,0 2-4,-2-1 10,2 1-11,-2 1 12,0 2-7,-1 3 12,2 1 6,-2 2 5,1 1 12,1 1-12,1 1 11,2 1 6,1 1 0,1 3 0,3-1 6,1 3-12,2-2 1,2 1 21,2-2-16,4-1-5,3 0-1,2-2-11,2 0 12,2-3-6,3-1-12,0-3-27,2-1-17,1-3-51,2 0-56,-1-2-100,0 0-140,0 0-242,-2-1-396,1-1-674,-4 1-1394,0-1-1209,-4 0-3328,-3 2 6781,-3-1 0,-5 1 0,-2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3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 25539,'52'-9'14,"0"0"0,35-5-25,-72 14-51,-1 0-61,2 0-135,-1 0-179,0 1-263,0 2-504,-3 0-897,0 2-1741,-2 1-4476,-1 0 8318,-2-1 0,-4-2 0,-2-2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3.8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22 19848,'-13'-2'2885,"2"1"-2426,11 1 1328,0 0-1860,48-1-84,-28 0-117,38-1-169,-41-1-184,0 2-275,1-1-627,0 0-1513,1 1-2772,0 0-565,0-1 6379,-4 1 0,-6 0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4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212 44 23058,'-67'22'84,"10"-1"-23,42-2 18,1 1 5,0 2 0,1 1-6,3 2-11,0 0-5,5-2 5,0 2-11,4-4 17,0 0 17,5-4 27,0-1 40,5-4 11,1-1 11,2-2-11,1-3-17,4-2-27,2-2-7,3-1-66,3-1-18,2-2-10,4-1-29,1-3 17,1-1 0,1 0 17,1 0 6,2-2 5,0-1 18,0-4 10,-2-1 34,-4-2 11,-4-2-11,-5-1-1,-3 0-10,-5-1-12,-5 0-16,-4 1-12,-2 0-22,-5 0-5,-3 1-6,-4-1-12,-5 1-27,-6 2 22,-3 0-11,-4 4-12,-3 1-10,-4 4-91,0 4-105,1 2-135,2 3-169,4 2-268,4 2-453,6 3-1026,4 1-2033,4 1-4648,5-1 8961,1-2 0,3-2 0,0-3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6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154 147 24855,'-11'69'420,"3"-9"-324,7-40-12,1 3-33,-1 0-18,1 2-10,-1 1-1,-1 1-5,-1 0 11,1 1-6,-2-1 6,0-1-17,1-2 1,-1-3-12,1-1-6,-1-2 12,1-2-18,-2-3 1,2-1-28,0-3-11,1-2-40,0-3-39,2-1-90,0-2-705,0-1 45,0-3-449,0 0-1147,0-4-1738,0-1-4574,0 0 8787,0 1 0,0 3 0,0 3 0</inkml:trace>
  <inkml:trace contextRef="#ctx0" brushRef="#br0" timeOffset="374">1 169 17652,'-1'-7'3893,"1"2"-3142,0 5 2419,0 0-3007,67-65-1025,-43 47 912,14-19 1,-1 6 268,-21 28-263,-1 1-11,0 1-6,1 2-5,0 2-12,0 2 756,0 3-750,-1 2 0,1 0 17,-3 3-17,2-1-12,-2 2-4,-1 0 4,-3 0 7,-1 0-12,-3-2 0,-2 2 6,-2-3 5,-4 1 12,-3-1 0,-5 0-6,-3-2 0,-3 1 0,-1-1-12,-1 0 7,1 0-18,-2-1-10,2 0-6,1 0-12,1-2-38,0 1-29,1-2-44,1 0-74,1 0-21,2-2-68,1-1-73,2-2-123,3 1-263,2-1-386,2 0-674,1-1-1623,1-1-4256,2-1 7695,0 1 0,-1 1 0,-1 0 0</inkml:trace>
  <inkml:trace contextRef="#ctx0" brushRef="#br0" timeOffset="868">811 213 26166,'-32'-45'174,"7"11"-112,23 37 16,2 2-16,-2 2 5,1 1-6,0 4 12,0 0-17,1 2 6,-1 1-1,1 2 23,1 1-22,0 2-17,1 1 5,1 1-72,1 0 55,-1 0 1,1 0-17,-1 1 28,0-2-29,0 1-4,-1-1-7,0 0 18,-2-1-23,0 0-12,0-2 1,0-2-39,-2-1-23,-1-2-39,0-2-45,-2-1-50,0-2-56,1-1-129,0 0-185,1-2-303,2-1-548,0-1-1210,1 0-1949,0-1-4526,1-1 9113,1 1 0,-1-2 0,1 0 0</inkml:trace>
  <inkml:trace contextRef="#ctx0" brushRef="#br0" timeOffset="1256">526 760 25842,'84'-40'386,"-12"6"-302,-50 27-6,0 0-5,2-1-17,0 1-17,1-1-11,0 2-16,0 1-12,-2 0-6,1 1-28,-2 1-38,-3 0-80,-1 1-72,-4 0-117,-3 0-141,-4 2-162,-2-1-325,-3 1-538,-2 1-1405,0 1-1497,-3 1-4440,0 1 8849,-3 0 0,3-2 0,1-1 0</inkml:trace>
  <inkml:trace contextRef="#ctx0" brushRef="#br0" timeOffset="1735">636 147 24419,'-11'-37'890,"5"6"-626,16 26-29,1-1-22,1 1-17,1-1-28,1 1 11,1 0-28,0 0 0,3 1-11,0 1-33,2 0-6,2 0-34,2 0-34,1 1-21,1 0-40,-1 0-45,-1 2-62,-2-1-77,-2 1-85,-3 0-134,-2 1-191,-3 1-303,-1 2-721,-4 2-2191,-2-1-5617,-3 2 9454,-2-1 0,0-3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5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395 75 24217,'-82'-42'487,"14"10"-392,61 31-33,1 1 0,-1 3-6,0 1 0,-1 3 5,1 2-22,-1 1 23,0 1-12,-1 1 18,1 2 16,0 0 6,0 3-1,1 1 1,2 3 0,0 0-1,1 3-5,1 1-11,2 2-6,0 2-33,1 2-6,1 2-11,2 0-6,2 1 6,0 0-12,2-1 1,-1-1-6,1-1 11,0-1-5,-1 0-6,-1-2 0,-2-1-12,1-2 12,-2-2-16,-1-4-29,1-3-28,-2-5-28,0-4-33,0-3-17,0-2-68,0-1-621,0-1 134,0-3-268,0-2-366,0-4-983,1-2-1588,1-3-4708,0 1 8619,0 2 0,-1 4 0,0 4 0</inkml:trace>
  <inkml:trace contextRef="#ctx0" brushRef="#br0" timeOffset="538">1 381 24867,'48'-18'179,"1"0"0,33-11-145,-62 28-29,0 0-44,2 1-45,-3 0-90,1 2-72,-1 1-62,-2 2-17,1 1 6,-1 0 50,1 1 51,-2 0 72,0 0 51,-2 0 45,-1 0 27,-2-2-5,-3 0 34,-1-1 27,-4 0 35,-1-2 38,-1 0 34,-3 1 22,-2 0 18,-4 1 21,-3 1 1,-2 0-23,-1 2-11,-1 1-28,0 0-39,0 1-17,3 0-23,0 2-27,2 0 0,1 1-12,1 0 0,3 0 1,1 0-23,3 0 11,0-2 11,5 2 29,0-3-6,5 1 11,2-3 5,1 0-10,2-3 21,2-1-4,0-2-17,1 0-12,0-2-6,1-1 7,-1-2-7,-1-3 18,0 0-7,-1-3-16,-2 1 12,1-1 27,-2-1-39,-1 1 11,-1-1-11,-3 0-34,-1 2 40,-3 0 0,-1-1-6,-2 2-6,-2-2-11,-3 0-5,-3 0-1,-2-1-16,-1 2-6,-1-1-5,0 3-23,-1 1-16,1 2-68,-1 1-78,1 3-85,2-1-145,0 1-89,2 0-169,2 1-195,2 1-265,0 1-379,3 0-852,0 0-919,2 1-1086,1 1 235,1 0 4156,0 0 0,0-3 0,-2-1 0</inkml:trace>
  <inkml:trace contextRef="#ctx0" brushRef="#br0" timeOffset="792">614 513 24676,'45'-2'605,"-7"-1"-436,-33-9-18,2 0-17,-1-2 1,1 0-29,1-1 6,0 0-17,1 0 0,0 2 40,0-1-29,2 1-11,0 2-11,1 0-28,0 2-22,2 0-6,0 4-34,2-1-50,1 2-5,0 2-62,3 0-68,0 2-134,1-1-151,0 1-275,-2 1-509,0 1-947,-1 1-2352,1 2-4644,-4-1 9203,-1 1 0,-8-3 0,-2-1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7:02.3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27 237 22856,'0'-14'560,"1"3"-453,-1 11-18,2 0-5,3 0 11,1 0 1,3 0 10,2-1 0,1 1 12,4-2-23,2 0 17,2-2-28,1-1-5,1-2-1,1-2-5,0-2 0,-1 0-12,0 0 12,-1 0-39,-3 1 5,-2 0 0,-3 0-5,-1 0 16,-3 0 0,-2 0 1,-2 0-12,-3 2 17,-1-2-11,0 2-5,-3-1-18,-1 1-5,-3 0-6,-3 2-11,-1 1 17,-2 2-28,-3 1-6,0 1 17,-2 1-28,-1 2 28,1 1-11,-1 1-1,-1 2-4,0 1 9,-1 1 2,1 1-6,0 0 22,0 1-17,2 1 17,1 1 7,2 2 27,1 0-23,1 2 0,2 1 1,1 1-23,2 0 39,2 0-5,3-1 10,0-1 18,1-1 5,1 0 0,3-1-16,0 0 5,4 0-23,0-2 12,2 0 6,2-2-12,1-1-6,3-2-21,0-1-7,5-2-5,-1-1-22,4-2-45,-1 0-51,1-1-72,-1-2-79,-1 0-152,-2-2-189,-1 2-303,-2-1-414,-1 2-460,-4 1-751,-1 0-699,-3 0-286,-1 0-1871,-1 2 5394,-2-1 0,-1 1 0,-1-2 0</inkml:trace>
  <inkml:trace contextRef="#ctx0" brushRef="#br0" timeOffset="570">705 237 23119,'-66'14'247,"9"-2"-146,41-4-6,0 1 0,1 0 6,0 1-28,2 0-17,1 0-28,1-1-23,2 0-10,3-1 21,1-2-16,3 0 6,2 0 16,2-1-16,1 0 22,5-1-6,2-1 1,4 1-23,2-1 11,1 1 0,2 0 0,0 0 12,1 1-18,-2 1 1,-1 1 0,-1 1 16,-2 1 0,-2 1 12,-3 1 5,-3 1 12,-3 0 10,-2 1 1,-4 1 5,-2 0-39,-5 0 22,-3-1-22,0 0 0,-2-2 0,0-1-28,-1-1 0,0 0-11,1-1-22,2 0-51,0-2-96,2 0-150,2-2-247,1 0-285,2-2-438,2 0-677,1-1-964,2 0-336,0 0 0,1-1 0</inkml:trace>
  <inkml:trace contextRef="#ctx0" brushRef="#br0" timeOffset="968">903 259 19014,'9'7'2665,"-2"-1"-2250,-7-6-50,0 0-315,-45 6 34,26 0 22,-35 5 6,38-1 0,3-1-22,1 0-51,2-1-16,4-1-7,2 0-4,2-1 10,1 0-5,4-1-6,2 0 0,4 1 23,4 0-12,1 0-5,3 1-6,1 1 6,1 0 5,-1 1 23,-1 0 17,-2 1-23,-1 0 28,-3 0 6,-1-1 11,-2 1 28,-4-1 28,-2 1 0,-2-1-17,-5 0-16,-1 1-57,-7-1-16,-1 1-12,-2-1-11,-2 1 0,0-2 1,-1 0-12,0-1-28,2-2-23,2 0-66,3-2-107,2-1-191,3-1-358,2-1-482,4 0-609,-1 0-5356,2 0 487,2 0 6733,0-1 0,0 1 0,0-1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36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388 0 24290,'-58'3'95,"7"4"-67,33 14-17,-1 2 6,-1 2 5,-1 2 1,0 3 10,0 3 7,-1 4-280,0 1 279,0 3-6,2 2-10,1 1-12,3-1-5,2 0-18,4-2 18,2-3 0,4-1 10,2-5 18,4-2-51,3-5-44,2-2-1,5-3-61,0-2 200,2-1-373,2-3-180,0-3-241,2-3-359,-1-3-621,1-1-1406,0-3-3053,-1 0 1121,0-2 5035,-4 0 0,-6-1 0,-3 2 0</inkml:trace>
  <inkml:trace contextRef="#ctx0" brushRef="#br0" timeOffset="394">497 482 23315,'-65'69'28,"12"-11"-22,51-38 5,1-2 12,1 1 5,2-4 16,2-1 35,5-2 33,0-4 39,4-1 28,3-2 6,1-3-45,4-1 17,1-1-34,2-3-11,0-1 34,0-4-29,0-1-10,-1-1-35,0-2 1,-1 1 11,-1-1 18,-3 0 21,-3-2-6,-1 0-27,-4-2-6,-2-1-22,-5-1-40,-1 0 17,-2 1-16,-3-1 10,-2 2 18,-4 0-35,-2 1 7,-1 1-23,-2 0-6,-1 1-16,-1 2-12,0 2-27,-2 4-29,1 2-50,0 4-50,0 3-57,4 4-89,0 3-84,3 1-118,3 0-184,2-1-264,3-1-381,1 1-734,3-2-1187,1 0-2794,2-1 6082,-1-2 0,-1-2 0,-2-2 0</inkml:trace>
  <inkml:trace contextRef="#ctx0" brushRef="#br0" timeOffset="760">804 44 24861,'43'41'561,"-5"-3"-438,-18-15-22,1 2-34,0 3-50,1 2 5,-2 2-5,-2 2-17,-1 1-11,-3 1-12,-2 0 1,-1-2-6,-3 1 17,-3-2-1,-2 2 12,-2 1 6,-5 0-12,-3-1-10,-5-1-29,-2-3-67,-3 0-68,1-2-122,-3 0-174,1-1-269,0-1-392,1-2-549,2-1-1132,0-4-1102,3-4-5911,3-3 9351,2-5 1,4-4-1,1-2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35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 23920,'14'45'213,"-3"-3"-151,-11-18-18,0 5-16,0 1-28,0 3 23,0 3-29,-1 2 1,1 1-7,0 0-38,0-2 11,0 0-28,0-3-12,0-2-16,1-3-51,1-2-178,1-3-24,-1-3-49,1-2-202,-1-3-113,-1-3-324,1-4-291,-1-3-321,0-2-732,1-3-645,0 0-3231,-1-2 6256,1-2 0,-1 2 0,-1-1 0</inkml:trace>
  <inkml:trace contextRef="#ctx0" brushRef="#br0" timeOffset="348">373 1 22834,'-12'64'476,"2"-6"-359,9-32-21,0 2-35,1 3-44,0 3 11,0 1-11,0 0 0,1 2-29,0-1 7,1-1-23,1 13 39,-1-12-84,4 29 0,-4-35-391,5 19 144,-5-35-3533,3 3 1226,-4-15 2627,0-3 0,-1 1 0,0-3 0</inkml:trace>
  <inkml:trace contextRef="#ctx0" brushRef="#br0" timeOffset="598">1 482 24234,'47'-27'142,"1"0"1,35-18-143,-54 38-50,1 0-56,-2 3-102,0 1-195,-2 2-274,-2 0-489,0 1-738,-2 0-1479,1 0-3909,-4 0 7292,-2 1 0,-8-1 0,-4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33.3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329 228 21517,'14'-24'734,"-2"5"-588,-12 18 112,1 0-163,0 3 17,0 0 0,0 5 5,0 2-49,0 4-24,0 2-10,0 3-51,-1 2 23,1 3-1,-1 0-16,0 2 28,0 2-23,0 1 1,-1 2 10,0 0 1,-1-2-23,-1 1 0,-1-1-5,1 0 0,0 0 16,0-1 0,0-2-10,1 0-12,-1-2 0,1-1-28,0-2-6,0-2 12,0-1-23,0-4-22,0-1-68,0-2-78,1-1-101,0-1-89,-1-2-96,0 0-156,1-1-235,-2-2-416,1 1-631,1-3-718,-1 1-336,0-2-1675,1 0 4694,1-1 0,0 0 0</inkml:trace>
  <inkml:trace contextRef="#ctx0" brushRef="#br0" timeOffset="436">0 337 22520,'50'-73'482,"-5"12"-320,-21 46-11,2-1-11,1 0-16,1 1-7,2 0 1,0 0-17,0 1-12,2-1-16,-2 2-28,2 1-12,0 0-21,0 2-1,1 1-11,-1 1 0,-2 2-11,-2 0-1,-3 3-21,-3 1 5,-2 1-11,-3 2-17,-2 1 0,-2 1-17,-1 2 0,-2 0 6,-1 1-23,-2 0-16,0 1-45,-1-1-68,0 1-72,-1 0-90,1 1-112,0-1-146,-1 1-268,1-1-409,0 0-717,-1-1-1087,2 1-2896,-2-2 6016,0-1 0,-3-2 0,-1-1 0</inkml:trace>
  <inkml:trace contextRef="#ctx0" brushRef="#br0" timeOffset="968">832 118 21556,'18'36'628,"-4"-1"-488,-14-10-56,-1 3-17,-1 2-33,-2 4-17,-1 0-12,-2 3-38,-1 0 27,-2 2-11,1 0 12,-2-1 22,1-3-12,0-2 1,0-5-1,1-4 12,1-4-6,1-4 6,1-3 17,2-4 39,1-2 33,1-3 34,1-2 0,1-1-45,0-1-33,0-3-51,1-1-5,2-5-12,2-3 0,3-3 6,1-1-5,2-2 5,2-1-17,1 0 11,0 0 6,1 0-16,-1 0 16,1 2-12,1 1 12,-2 3 12,-1 3-7,-2 2 6,-1 2-5,-2 2-6,-1 1 22,-2 2 12,-1 1 16,-1 2 29,1 3-40,-2 3-5,1 2-18,-2 3-32,1 1-18,0 2-28,-1 0-10,1 2-35,-1-2 6,0-1-33,1 0-68,-1 0-61,0-2-118,0-1-179,0-1-303,1-1-475,0-1-880,0-1-1098,1-1-3697,0 0 7013,-1-3 0,-1-1 0,0-2 0</inkml:trace>
  <inkml:trace contextRef="#ctx0" brushRef="#br0" timeOffset="1387">1117 622 20627,'89'25'1187,"-16"-5"-710,-61-20-141,1 0-34,0-2-72,-1-1-46,-1-3-27,-2 0-34,-1 0-22,-3 0-6,0-1-5,-3 1-6,-1-2-6,0 1-5,-1-1-11,0-1 5,-1 0-11,0-1 0,-2 1-28,-1 1-17,-1-1-11,0 1-22,-2 0 5,-1 2-28,-1 1-16,0 1-7,-1 0-21,-1 3 10,0-1 1,-2 4 33,1 2 17,-1 2 17,0 6 33,-6 8-10,3-1-1,-2 7-6,6-6 7,2 1 16,1-1 0,3 2 28,3 10-40,2-7 7,4 6-18,3-10 7,5 0-35,3-1-27,4-2-320,14 4-89,-3-9-241,12-1-718,-7-9-1091,4-5-1361,3-1-4660,-3-3 8364,-5 0 1,-16 2 0,-7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07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222 1 22453,'3'57'286,"-1"-6"-214,-2-25-4,0 2-24,0 3-10,0 3-12,0 0-5,0 2 6,0-2-12,0 0 22,1-2-16,0-2-6,0-1 1,0-3-18,0-2 12,0-2-6,0-2 5,-1-2 1,1-2 5,-1-4 6,0 0 5,0-5 23,0-2 5,0-2 12,0-1-17,0-1 5,-1 0-50,0-1-33,-2-3-18,0-1-44,-2-3-23,0-3-44,-1-3-45,-1-2-40,1-2-5,-1 0-6,-1-2 40,0-1 50,-1 1 50,-1 1 73,0 0 40,0 3 33,0 2 16,1 3 7,0 3 5,1 3-17,0 2 11,0 1 18,-1 3 4,0 2 12,0 2 23,-1 5 6,2 2-7,-2 3 12,3 1-46,0 2-21,2 0-23,1 0-23,1 0-5,1-1-5,2-1-1,0-2 1,0-1-1,2-2 17,1-2-22,2-2 11,1-2 0,1-1 0,2-2 11,2-2-16,1 0-74,3-4-139,1-1-265,2-2-474,1 0-880,0 0-1204,0 1-2897,-1 1 1715,-3 1 4223,-3 1 0,-6 1 0,-2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39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25539,'29'92'-112,"-7"-16"-90,-23-62-5,0 2-163,-1 0-156,0 1-191,1-3-386,0-3-388,1-4-979,1-4-1316,2-1-3590,1-3 7376,1 0 0,-3 0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0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74 18033,'-12'-11'4185,"3"2"-4528,9 9-1712,0 0 565,9-26-1075,-1 22-930,8-19-3036,-4 28 6531,-2-1 0,-4-1 0,-3-2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2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1 21444,'-86'27'101,"16"-3"-101,56-14 22,4 1 18,5-2 32,2 0 57,2-1 45,4-1 11,1 0-5,5 0-18,2 0-22,2 1 0,0-1 0,1 0 6,-1 1-12,0 2 17,-1-2 6,-2 2 0,-1-1 5,-3 1-11,-1-1-22,-2 0-17,-2 1 0,-3 0-28,-2 0 0,-5 0-22,-3 0-40,-3-2 17,-2 1-27,1-3-24,0-1-38,2-2-79,3-1-140,2-1-279,2-1-449,2 0-1076,1-2-2212,1 0-4676,1-2 8961,1 2 0,1 0 0,0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1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0 21831,'-6'51'333,"0"1"1,-4 36-228,6-56-39,-1 0-33,0 3-45,-1 0-6,0 0-33,-1 0 16,0-1 34,1-3-11,0-1 44,1-5-33,2-3 6,0-6 0,1-4 5,2-5 56,0-3 28,0-2 28,1-2 6,1-4-17,3-2-17,2-6 12,2-4-34,1-2 39,1-4-17,-1-2-17,2 0-11,0 1-55,1 0 4,-1 2-4,1 2-7,0 2 6,0 3-16,1 2 5,-1 3-11,1 1 11,-2 3-12,0 3 12,-3 0 0,0 1 0,-2 5 23,0 1-18,-3 5 1,0 2-6,-1 4-28,-1 0-34,0 3-22,-2 0-72,0 0-85,0 1-73,0 1-139,0-2-136,0 1-302,0-1-503,0-1-1037,0-1-1221,0-2-4167,0-3 7819,0-2 0,0-5 0,0-2 0</inkml:trace>
  <inkml:trace contextRef="#ctx0" brushRef="#br0" timeOffset="439">548 394 21859,'-30'-28'308,"4"8"-246,11 29-12,1 2-33,-1 1 28,0 1 0,2 1 5,1 0-11,1 1 29,0 5-40,6 12 5,6-7 6,4 2-11,4-18 12,-1-6 16,0-1 0,1-2 5,1 0-16,0-3-17,0-2 11,0-2-16,1-2 10,0-2 6,1 0-27,-1-1 4,0 0 29,3-5-17,-3 4-5,1-1-7,-5 5-27,-1 3 0,-2 2-17,-1 2-6,-2 1-44,-1 0 44,0 3 12,0 1-6,0 3-22,-1 2-12,0 2-56,-1 2-94,-1 1-85,2 0-85,-1 3-94,1-1-123,0 1-196,1-1-443,0 0-862,2-2-1082,1-2-3029,2-2 6211,-1-2 0,-2-4 0,0-1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0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25433,'37'39'89,"1"1"1,25 25-62,-46-53 6,1 0-40,0 1 6,0-2 0,0 2-6,1-1 18,-2 0-91,2 0-27,0 1-1,-1-1 107,27 15 0,-29-16 0,17 9 0</inkml:trace>
  <inkml:trace contextRef="#ctx0" brushRef="#br0" timeOffset="236">351 23 19736,'-5'-7'3607,"1"2"-2940,4 5 486,0 0-1141,-54 55-35,33-28-50,-41 46-630,47-43 445,1 1 29,0-2-263,1-1-152,2-3-191,2-2-308,0-5-638,4-3-826,0-4-1846,4-4-1742,-1-2 6195,2-2 0,0-2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38.3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0 439 21035,'14'39'34,"-4"-3"-34,-11-18-6,-1 1 6,0-2 6,-1 0 0,1-2-6,-1-1 11,2-3-6,-1-2 7,2-3 4,0-1 12,0-2 34,0-2 268,0-1-234,0-5-35,1 1-27,0-6-1,3 1-16,0-3-6,0-1 1,1-2-7,1-1 6,1-1-5,0-1 16,1-2 1,1 0 10,0 0 23,1-1 40,0-1 28,0 2 27,-1 0 22,-1 2 12,0 2 11,0 3 11,-1 2-27,-1 1-46,-1 2-39,0 1-44,-1 3-18,1 2 6,-2 1 1,1 0 4,-1 3 18,-1 2 0,1 4-1,0 3-27,0 1-23,0 3-22,-1-1 11,1 0 22,-2 0-11,2-1 6,-1-1-6,0-2-11,0 0 0,1-2 0,-2-2 0,1-1-11,0-2 17,1 0-1,-1-2 18,3 0 5,-1-1 5,3-3 1,0-1-6,3-4 11,1-3-11,2-1 23,2-2-12,1-1-6,0 1 1,-1-1-17,1 2 5,-1 1-5,-2 3-6,-1 2 0,-4 3 1,0 3 4,-2 0 12,0 2 6,-2 2 11,0 3-6,-1 3-17,1 3 1,-1 0-23,0 3-6,1 0-16,-2 0-45,1 1-68,1 0-106,-1 0-139,1-1-197,0 0-241,-1 0-443,1-2-738,-1-1-1395,1-2-3614,0-2 7008,0-3 0,-2-2 0,-1-1 0</inkml:trace>
  <inkml:trace contextRef="#ctx0" brushRef="#br0" timeOffset="482">810 373 24094,'-37'-27'39,"3"8"-39,13 32 11,-1 1-16,-1 1 10,0 2 18,0 0-1,2 2 6,3 1-11,1 0 0,4-1-23,2 2 17,4-3 0,4 2-11,1-2 12,2-1-12,3-1 11,1-2 11,5-3 34,1-2 95,22-3-111,-12-5-7,17-3 1,-20-5 5,1-3-11,-2-1 17,0-3-17,-1-2 11,-2-1-5,1-3 5,-3 0 62,4-9-68,-6 6 6,2-5 12,-6 11-1,0 1 34,-2 2-11,0 2-23,-1 2-15,-1 1-24,0 4-6,-1 0-21,2 1-7,-2 3-5,0-1 5,0 2 34,1 2-5,1 0-23,0 4 12,1 2-12,0 2 11,1 3 6,1 1-5,2 2-18,-1 1 18,1 2-7,0-1-10,1 1 0,0-1-113,1-1-100,0-1-123,1-1-202,0-2-258,1-2-504,0-2-5181,4 1-2156,-5-4 8659,3-1 0,-9-4 0,-1 0 0</inkml:trace>
  <inkml:trace contextRef="#ctx0" brushRef="#br0" timeOffset="786">1139 1 25259,'3'43'67,"-1"-1"-22,-8-12-29,2 2 2,-2 3-13,1 2-56,-1 2-16,0 0-39,0 3-17,-1-3-12,1 0-22,1-3-22,0-2-11,2-5-45,0-3-40,2-5-55,1-5-118,1-5-163,2-4-280,2-3-436,2-3-846,1-3-1110,2-1-1785,-1-5 1046,1 0 4022,-2-2 0,-3 6 0,-3 1 0</inkml:trace>
  <inkml:trace contextRef="#ctx0" brushRef="#br0" timeOffset="1040">1007 198 18431,'-7'-8'4252,"2"3"-3552,5 5 2128,0 0-2766,73-21-17,-46 14-23,58-15-56,-64 18 6,0 1-50,-2 2-45,0 0-45,-1 1-79,1 0-78,-2 1-123,1 0-140,0 1-224,-1-1-302,0 2-455,-1-1-885,-2 1-1041,0 0-1058,-1 1-12,-3 0 4565,-2 0 0,-4-2 0,-2 0 0</inkml:trace>
  <inkml:trace contextRef="#ctx0" brushRef="#br0" timeOffset="1394">1423 439 18492,'19'61'1872,"-5"-12"-1363,-16-50-61,0-1-39,1-3-68,-1-1-54,0-2-35,1-1-73,-1-1-17,0-1-5,0 1 22,1-1 34,1 0 258,0-5-247,0 4 436,0-15-486,0 13 303,1-17-332,1 17 57,10-17-174,-4 16-17,19-15-22,-13 18-202,19-5 0,-18 13-118,8 0-173,-12 4-179,1 1-504,0 2-746,1 2-1551,2 3-4351,-1-1 7835,-1-1 0,-6-3 0,-4-1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4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24861,'39'16'168,"-9"3"-129,-29 10-28,-1 2 1,0 3-1,0 2-6,-1 3 18,0 0-12,-2 3-11,0-1 0,0 2-6,0-1 1,0-2-12,1-1 6,0-5-12,1-3-16,0-2-6,0-2-22,-1-4 0,1-2-28,-1-3-17,1-2-28,0-4-51,-1-2-55,1-3-90,-1-3-123,1-1-247,-1-3-381,0 1-710,0-1-1139,0-1-850,-1-1-2868,2-1 6654,-1-2 0,1 2 0,0 1 0</inkml:trace>
  <inkml:trace contextRef="#ctx0" brushRef="#br0" timeOffset="343">197 417 23153,'34'-30'39,"-11"8"-5,-35 29 22,-3 2 22,-2 1 23,0 2 11,0-1-11,1 1 0,2 0-12,-1 1-27,3-1-23,1 1-22,1 0-34,1-1 11,2 0 6,1-1 0,3-1 34,1 0-6,1-2 22,1 0 46,1-2 32,3 1 29,2-1 6,3 0-12,2 0-34,1 1-21,3-1-35,0 1 1,10 2-34,-4-2-17,8 3-56,-6-3-72,2 0-147,0 1-167,0-2-258,-2 0-543,-1 0-1367,-4 0-2319,-2 0 4918,-1 2 0,-8-5 0,-1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3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0 323 19372,'19'65'1624,"-3"-16"-1327,-16-53-45,1-5-45,1-1-33,0-2-1,1-3-21,-1-2-17,1-1-18,2-1-27,-2-2-6,1 1-39,1-3-6,1 2 0,-1-2-16,0 2 27,1-2 12,-2 2 10,1 0 35,-1 1 33,1 2 11,0 2 17,0 2-6,-1 2-22,1 0-11,0 3-17,1 0-11,-1 2-28,1 1-23,0 0-27,0 2-12,1 0-11,1 3-11,1 0-23,1 1-50,0 3-67,1 1-101,2 4-140,0 1-163,1 0-235,1 0-425,-1 1-667,0-1-1210,0-1-700,1 2-2593,-3-3 6385,-1-1 0,-6-3 0,-2-1 0</inkml:trace>
  <inkml:trace contextRef="#ctx0" brushRef="#br0" timeOffset="653">591 125 24379,'-27'-33'-39,"3"9"39,3 32 0,2 5 6,-1 0-1,0 3-44,2 2 28,1 2-11,1 0-1,2 3 57,2 0-45,3 0-1,2 0 1,3-2 11,2-1 0,1-3 11,3-2 12,2-3-12,3-2 23,2-3 10,2-2-4,-1-3-7,2 0-10,0-3-7,1-2-4,-2-1 16,1-3-17,0-2 11,3-6 1,-4 2-18,2-5-5,-5 3 6,-2 2-57,0-1 51,0 3-16,0-4 21,0 6-33,0-1-11,-1 6-17,-1 1 11,-1 2-11,0 0-22,1 5 67,-1 2 11,0 5 5,-2 2 6,0 2-27,0 2 21,1 0-5,-1 1 0,1-1 17,0-1-17,0-1 6,1-1-6,-1-1 16,0-3 1,1-1 11,0-3 28,-1-1 28,2-2 56,-2-2 28,2-1-17,-2 0-22,1-2-28,2-1-28,0-3-6,2-4 6,1-1-11,2-3 5,-2-1-22,2 0 22,0-2-22,1 0-11,1-1-12,0 0-22,1-1 6,1 0 5,-1 1 0,2 2-22,0-1 22,2 1-17,-2 0 6,2 1 0,-1 2 6,-1 3-12,-1 1 1,-3 4 50,-1 2-57,-2 2 7,-1 1-6,-1 2-23,0 2 23,-1 3 5,1 4 1,0 4-35,-1 0-32,1 4-68,0-1-68,-1 2-72,0 1-95,0-1-96,-1 1-139,1-1-163,-1-1-225,0-1-323,-1-2-623,1-3-862,-1-2-656,1-3-2973,-2-3 6435,0-1 0,-1-3 0,-1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6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1 100 23310,'11'-27'554,"1"3"-425,4 15 0,3 0-17,-1 0-34,3 1-50,-1 2-5,1 2-7,-2 2-10,0 1 22,-1 2-22,0 3-1,-1 1 1,-2 3 5,0 1-11,-1 1 0,-2 1 6,-2 3-18,-3 0 24,-3 3-12,-2 3-12,-3 2-10,-5 5 11,-4 2 5,-4 4 1,-4 1 33,-1 1-28,-2-2 0,-2 0 5,1-1 1,-2-2-1,1-2 1,1-1 0,1-4-12,3-1 17,3-3-5,4-3 5,3-4-5,4-2 22,2-4 22,1-1 28,3-1 62,2-1 17,4-2 39,2 0 0,2-1-16,3 0-18,2-3-44,3-1-34,1-3-56,1-1-6,1 1-22,0 0-16,-1 1-1,-2 1-67,-1 2-39,-2 0-62,-1 1-68,-1 1-111,-2 0-145,0 0-225,-2 1-352,-1-1-618,0 1-1264,-1-1-1182,1 1-3832,-1 0 7982,-1-1 0,-4 1 0,-1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6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0 20963,'-45'24'154,"-1"-1"0,-30 19-87,63-27-22,0 2-17,2 0-12,0 1-10,2 0-12,2-2 6,2 1-11,2-2 11,2-2 11,4-1 34,2-2 17,3-2 44,4-3 40,1-2 11,1-2 11,1-3-28,2-3-22,0-3-17,1-3-6,-1-1 90,8-9-101,-8 5-23,4-6 35,-5-1-63,-7 5 29,2-21-57,-11 23-21,-14-14-7,0 24-128,-25 0-23,20 7-1518,-23 10 433,25-3-7003,-6 13 2487,17-13 5775,1 6 0,5-12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07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328 329 20033,'-47'-21'-11,"5"7"17,24 23 10,-1 1-4,-2 1 10,0 2-11,0 1 0,0 0-16,2 0 10,-1 0 12,2-1 6,2 0 16,2 0-6,2 0-10,3-1 5,3-2 5,3 1 23,2-1 23,2 0 27,2-1 17,4 1 12,3-3 27,3-1 0,2-1-27,2-3-1,3 0-27,2-2-23,0-4-6,2-1-16,0-5-18,0-1-4,0-2 10,-3-1 17,0-1 12,-3 0-1,-2 0-4,-3-1 10,-2 0 16,-2 2 12,-4 0 17,-1 1-6,-3 1 1,0 2-7,-1 0 1,-2 3-6,0 1-17,-1 1-11,0 2-34,0 1-27,1 0-40,0 2-28,1 0-44,0 0-79,1 0 123,-1 2 39,-1 0 6,1 3 23,-1 1-1,0 3 12,0 0 10,1 3-16,1 0-5,0 2-12,0 0-11,0 1-17,0 0-28,2 0-55,0 0-102,3-1-140,1-1-190,0-1-202,3-1-296,-1-2-511,4-1-749,-1-1-685,3-2-3197,-2-1 6172,-1-2 0,-5 0 0,-3-2 0</inkml:trace>
  <inkml:trace contextRef="#ctx0" brushRef="#br0" timeOffset="370">722 0 22683,'-30'12'112,"6"2"-62,17 6 6,2 3 11,-1 0 0,0 4-16,1 1-12,1 1-17,0 0-5,3 0 0,0-1-11,1 0 5,0-1-11,0 1 0,2-3-28,1 0 28,2-3-17,0-2-56,1-1-39,0-3 112,-1-1-1669,-1-3-280,0-2-325,-1 0-376,0-4 1009,1 0 1641,-2-3 0,0-1 0,-1-1 0,0-3-6794,-1-1 6794,1 1 0,-1-1 0,0 3 0</inkml:trace>
  <inkml:trace contextRef="#ctx0" brushRef="#br0" timeOffset="600">459 175 13273,'5'3'2217,"-2"0"-1555,-3-3 1298,0 0-2022,69-25-923,-43 16 10,54-19-638,-61 23-478,-1 2-138,0 0-2616,-3 2 4845,-3 1 0,-6 0 0,-3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7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53 264 12242,'5'7'3164,"-1"-2"-2570,-4-5 3982,0 0-4195,-19 26-39,14-20-34,-15 19-51,18-29-16,0 0-5,0-2-6,-1-1 10,1-1 18,0-2-17,0 0 16,0-3-21,2 1-1,-1-2-17,2-2-16,2 0-1,2-3-16,4-1-11,4-1-51,0-1-39,4 0-39,1 1-28,2 2-17,0 2-34,0 2-67,1 4-84,-1 1-134,-1 3-162,0 2-186,-1 3-251,-1 1-337,-1 1-2924,8 0 735,-5 2-4017,4-1 7461,-9 1 0,-7-1 0,-3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8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41 23769,'17'-23'-11,"-6"6"11,-20 23 0,-1 2 11,-3 0 0,1 1 0,-2 0-5,0 0 0,-1-1 5,0 1 17,0 0-11,0 1-12,3-2-5,1 0-17,4 0 1,0-1-1,4-1-11,0 1 0,3-2 11,0 0 6,4 0 16,1-1 7,4 0 4,1-1-4,2 1-7,2 0 6,0 0 1,0 1-1,0 0 11,-1 2 6,0 0 0,-1 1 6,0 2-6,-2 1-6,-1 0-5,-1 1 0,-1 0 22,-2-1 6,-2 1-6,-2-2 6,0 0 0,-4-1-12,-1 0 12,-5-1-23,0 0-5,-2-1-17,-2 1-11,0-1 5,-2 0-27,-1-1-12,-1-1-5,0 0-12,1-2-39,1-1-84,3 0-134,4-2-252,1 0-376,3-2-643,2 1-1194,1-3-1075,1 0-4179,0 0 8038,1 1 0,-1 2 0,1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9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219 1 24335,'-54'2'117,"8"2"-100,31 5-17,1 1 6,1 1-1,0 1 1,1-1-29,0 0 29,2 1-6,2-1 6,0-1 16,3-1-28,0-1 12,3 1 0,1-1-12,1-1 17,0-1-5,3 0-1,2 0 7,3-1 4,3 0-10,2-1 0,2 0 5,2-1 11,1 2 6,2 0 6,0 1 5,1 0-17,0-1-5,0 1-6,-1 1 12,-2 0-12,-1 0 0,-4 1 6,-1 0-28,-3 3 61,-2-1 34,-5 3 28,-1 0 28,-4 0-33,-3-2-12,-4-1-22,-1-1-22,-2-1-23,-3 0-12,0 1-21,-2-1-1,1-1-67,0 0-84,2-1-106,1-1-152,2 0-145,2-2-291,2-1-471,3 0-621,2-2-1300,2 0-1351,2 0-1785,1 0 6379,1 0 0,-1 0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9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23 26542,'34'-2'128,"-6"-1"-88,-16-2 16,-4 0-28,0 2 16,-4 0 18,-1 2 5,-2 1 107,-1 0-157,-3 2-12,0 0 1,-3 3-6,0 1-6,-1 2 6,-2 0-11,3 0-6,-1 0-28,2 0-55,0-1-74,3 0-112,1-1-195,1-1-276,2-2-464,2 0-1092,3-1-3181,1-2-3759,0 0 9253,-1 0 0,-3-1 0,-1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9:47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 25483,'-7'43'95,"1"-3"-39,3-13-16,1 1-7,1 2-16,0 2-17,1 2 6,-1 0-12,0 2 28,-1 0-50,1-1-11,-1 0-17,1-2-33,0-2-35,0-2-117,0-4-45,1-2 6,-1-2-50,0-4-6,1-2-129,-1-6-235,1-4-421,0-2-810,1-3-1458,1-4-1832,2-1-150,2-3 5371,-1 1 0,-2 2 0,-1 3 0</inkml:trace>
  <inkml:trace contextRef="#ctx0" brushRef="#br0" timeOffset="486">143 373 22576,'31'37'795,"-5"-7"-576,-17-26 5,-1-1 33,1-1-10,0 0-23,1-2-23,0 0-10,-1-3-29,0 0-27,-1-3-18,-1 1-10,0 0-17,-2 0 5,0-1 6,0 0-34,-2 0-5,-1-1-29,0 0-5,-1-1 6,0 0 16,0-4-50,-1 2 17,0-4-6,-1 4 6,-1-1 11,-1 1-22,-1-1-18,-3 0 1,1 3-17,-1 2 0,-1 4-5,1 2-7,-3 4 57,0 2-6,-2 4 6,-1 1-28,0 3 11,-1 0-6,0 1 1,0 1 27,0 0-27,0 1-7,3 0 7,0 1-1,2 0-5,3 1 0,1-1 0,3-1-17,1-2 28,1-1 5,1-1 1,3-2-1,3-1-5,3-2 0,3-2-11,2-2 0,1-1-28,3-2-28,0-1-40,2 0-22,0 0-78,2 1-62,-2-1-67,1 1-112,-2 0-101,-2-1-274,0 0-477,-3 0-968,0 0-1547,-1 0-3920,-3 0 7735,-1 0 0,-6 0 0,-1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07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42 329 21847,'-9'37'258,"0"-6"-123,4-21 33,0 0 45,0 0 17,1 1 5,1-1 0,2 1-33,0 0-51,1 0-28,3-1-45,1 1 12,5-1 0,-1 0-12,3-1 0,0 1-38,2-1-12,-1 0-6,1 0-11,0 0 6,-1-1 0,-2-1-6,0 1 6,-2-1 33,-2-2 34,-2-1 23,-2-1-1,-1-1-16,-2-1-51,-3 1-6604,-54-2 2611,41 0-4509,-38 0 8463,56 0 0,0 0 0,1 0 0</inkml:trace>
  <inkml:trace contextRef="#ctx0" brushRef="#br0" timeOffset="336">458 0 25371,'-28'86'168,"6"-11"-140,18-42 6,1 0-1,-1 2-16,0 0 0,0 0-11,0-2-12,0 0-11,2-1-72,-1-1 10,0 0-10,0-3-7,0 0 85,1-5-29,0-4-21,1-6 61,-5-8 0,5-2 0,-4-5 0</inkml:trace>
  <inkml:trace contextRef="#ctx0" brushRef="#br0" timeOffset="568">239 307 25292,'89'-24'-17,"-14"5"-72,-54 18-79,1 1-101,1 1-117,-1 2-130,0 0-184,0 1-229,0-1-2085,8 1 270,-8-1 2744,32 2 0,-37-4 0,16 1 0</inkml:trace>
  <inkml:trace contextRef="#ctx0" brushRef="#br0" timeOffset="861">852 285 23343,'-44'10'180,"7"-2"-108,27-2 18,0 0 5,1 1-11,1 0 0,1 0 0,3 1 17,2 0 5,1 0 18,1 1 16,3 1-6,0 0 0,4 1 29,3 1-23,0-1 17,1 0 6,1 2-18,1-2 18,0 2-23,0 0-23,1 0-38,-1 2-23,-1-1 0,-3 1 5,-2-1 18,-3 0 10,-3 0 23,-6 0-11,-5 1 22,-6 1-50,-6 0-34,-3 1-11,-5-1-22,-3-1-1,0 0-21,0-3-52,3-1-122,3-3-107,4-1-179,3-3-336,5-2-678,4-1-2800,3-3-5271,4 0 9561,1-2 0,2 2 0,1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06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12 24491,'-6'-8'392,"2"5"-263,2 17-28,0 3-11,1 1-18,0 3-66,0 0 33,0 3-16,0 1-7,0 1 19,1 1-24,-1 2-11,1 1 0,-1 0 17,1 1-23,0-1-11,0-2-17,0 1 0,-1-3-10,1-1-7,-1-1-16,1-3-79,0-3-22,0-1-72,0-4-57,0-3-45,0-3-44,0-2-79,0-3-162,0-2-5120,0 0 1496,0-3-2510,0 0 6761,0-2 0,0 3 0,0 1 0</inkml:trace>
  <inkml:trace contextRef="#ctx0" brushRef="#br0" timeOffset="268">6 275 14230,'-3'-5'5266,"1"0"-4337,2 5 2913,0 0-3769,62-26-662,-35 18 550,49-20-79,-52 26 27,0 1-335,-2 1-201,-1 0-286,0 0-308,-1 2-593,-1 0-676,0 2-1101,-2 0-3091,-1-1 6682,-3-1 0,-7 0 0,-2-2 0</inkml:trace>
  <inkml:trace contextRef="#ctx0" brushRef="#br0" timeOffset="742">422 275 22134,'-16'82'274,"4"-14"-195,11-53-1,0 0-28,1-2-10,0 0 4,0-3 7,1-1 33,2-3-6,0-2-11,2-1 6,0-1-11,0-2-1,2 0 18,1-4-23,2-2-17,-1-3-11,2-2-11,-1-2 0,0 0-12,0-1-5,0 0 0,0 0-22,-1 2 11,-1 1-1,-1 3-21,-1 2-1,-2 1 1,-1 4 21,0-1 12,-2 4 6,0 2 0,-1 2-6,0 4 5,0 0-5,-1 4 6,0 0-6,1 2-11,-1 0 11,2-1 0,3-2 11,2 0 6,3-3 5,2 0 6,0-4 11,2-2 17,-2-2 23,2-1 5,-1-1 5,0-2 18,0-2-1,-1-2 34,1-3 0,-1-1-22,1 0-29,-3-2-22,1 0-11,-3-1 6,0-1 0,-3 0-29,-2-1-10,-1 0-1,-1-1-11,0-1 0,0 1-11,-2 0-5,0 1 5,-4 2-23,1 3-21,-1 2-52,0 2-100,0 3-89,-1 1-146,1 2-152,-1 0-122,1 2-237,0 0-396,1 2-830,0 0-1243,2-1-1036,0 1 117,2-2 4330,0 1 0,1-2 0,0-1 0</inkml:trace>
  <inkml:trace contextRef="#ctx0" brushRef="#br0" timeOffset="991">882 275 22604,'52'73'230,"-12"-12"-264,-42-47-16,-1-2-51,1 1-45,-1-3-55,2-1-63,-1-2-72,1-2-151,0-2-191,0-2-6222,1 0-583,1-1 7483,0-1 0,0 1 0,0-1 0</inkml:trace>
  <inkml:trace contextRef="#ctx0" brushRef="#br0" timeOffset="1158">1013 78 20414,'2'7'-123,"-1"-1"-443,-1-6-2711,0 0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04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350 18 21226,'-20'-10'481,"0"3"-391,9 11-12,-3 2-16,-1 1 0,-1 2-1,-2 1-16,-2 1 17,0 0 11,-1 1-6,0-1 1,0 1 21,2-1 1,0 0 5,3 0-17,0-1-22,3 0-28,1-1 0,3 0 0,0-1-11,3 0 11,0 1 0,2-2-11,2 2 11,0-2 11,2 1 23,2 0 11,1-1 5,4 0-11,3 0-11,4-1-17,2-1 1,2 0-12,3 0-6,1-1-11,3 0 0,0 1 1,1 1-7,0 0-5,-2 3 11,0 1 1,-3 3 10,-2 0 6,-1 2-6,-3-1-22,-2-1 17,-3-1 6,-3-1 10,-4 1 12,-2-1 5,-4 0-10,-2 0 4,-5-1 7,-2 2-1,-3-2 6,-2 0-22,-1 1-6,-3-1-11,-1 1-12,-2-1 6,-1-1-5,1 0 5,0 0 0,2-1 1,2-2-18,4-1-5,3-2-45,3-1-56,5-2-90,2 0-123,3-2-190,3-3-286,4-2-336,4-1-633,2 0-941,4 0-745,1-1-3668,1 1 7124,-3 2 0,-7 2 0,-4 2 0</inkml:trace>
  <inkml:trace contextRef="#ctx0" brushRef="#br0" timeOffset="367">460 369 23153,'-24'62'190,"5"-10"-150,21-39 4,1-2 7,2-1 16,2-1 11,1-2 18,2-2 16,1-1-6,1-2-5,0-1 0,0-2-1,1-2-10,1-2 22,1-2 17,0-3-6,1 0 0,-1-2-16,0-1-18,-2-1-10,0 0-40,-3 0 17,-3 0-28,-2 2 17,-2-1 5,-1 2-28,-4 0-10,-2 0-7,-3 1 6,-2-1-11,-2 2 23,-1 1-34,-1 1-17,-1 2-17,0 3-56,-2 0-67,0 4-84,0 2-95,-1 2-118,1 4-61,0 1-113,3 1-134,1-2-179,2 0-291,4 0-343,2-2-520,3-1-571,2-1-129,4-1-2112,1-1 4918,2-1 0,-3-1 0,-3-2 0</inkml:trace>
  <inkml:trace contextRef="#ctx0" brushRef="#br0" timeOffset="940">723 456 10567,'2'11'4901,"0"-2"-3792,-2-9 4380,0 0-5024,10 52-50,-7-39-51,7 38-84,-9-51-62,-1-1-33,1-1-28,0-3-28,1 0-29,0-3-21,0 0-12,1-1 0,1-1-5,0-1-12,1-1-11,0 0 6,1-1-11,0-1-6,0 0 5,1 1-16,1 0-6,1 0 1,0 0-24,0 0 12,0 1-11,-1 2-6,1 1 1,-2 1-12,0 3 11,-2 2-6,-1 1 7,-1 1 4,-1 2 7,0 2 10,-1 2 23,0 3-22,0 2 0,-1 3-1,0 1-10,0 1 5,0 1 0,-1-1 0,1 0-23,-1-2 12,1 0-6,-1-2 0,1-2 6,0-3 6,0-2 10,0-2 1,1 0 22,0-2-17,2 0 0,1-3 6,1-1-11,2-3-1,0-3-5,1-1 6,1-2-17,1-1 22,2-1-17,1 0 1,1-1 10,2-1-16,-1 0 11,2 1-6,-1-1-5,0 4 0,-1 0-11,-2 4 5,-2 1 11,-3 4-11,-1 1 6,-3 2-22,0 3 38,-2 1 1,1 3-1,-3 2 1,1 1-12,0 2 12,0 2-12,0 1-5,0 0-45,-1 0-45,1 1-39,0 0-56,-1-1-22,1-1-51,0 0-39,0-2-67,1-1-107,1-1-162,-1-3-196,2-2-319,0-1-472,1-2-676,2 0-774,0-1 85,1-2-1138,0 1 4134,-2-1 0,-2 1 0,-2-1 0</inkml:trace>
  <inkml:trace contextRef="#ctx0" brushRef="#br0" timeOffset="1310">1314 412 23511,'64'20'695,"-11"-6"-516,-42-17-33,-1-1-29,-1 1 1,-2 0-1,-1-1 7,-2 1-18,-2 0-16,0-1-18,-2 0-4,1 0-6,-1-1-17,-1 0-1,0 0-10,-2 0 0,-1 0-18,-1-1-4,-2 2-1,1-1 0,-1 0 0,-1 2-11,0 0 6,-1 1-12,-1 1 6,0 0 0,0 1-11,0 1 11,-1 2 0,1 2-11,0 3 11,-1 2 0,2 1 0,-2 3 11,-1 10-11,2-3 22,-3 26-22,9-21 0,0 14 0,8-21 6,2-2-6,6-2 6,3-3-90,15-1-124,-4-5-313,11-1-599,-9-4-1339,1-1-3411,0 0-3343,-3 0 9213,-5 0 0,-11 0 0,-3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13.3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101 416 24542,'-29'2'235,"4"4"-162,14 9-12,1 1-5,2-1-28,1 0 0,2 0-16,2 0 10,1-2 12,2-1-1,3-1-16,1-1 39,6-1 6,0-3 16,4-2 40,1-1-56,2-3-6,2 0-17,1-4-39,0-1 22,1-4-16,1-1 0,-1 0 5,0-2 0,-2-1 0,-2 0-5,-2-1-6,-3 0 11,-4 1 6,-3 1 0,-3 0 27,-3 0-38,-4 2-6,-2 0-11,-6 3-28,-1 2 5,-4 2-50,-1 3-45,-2 0-95,1 4-68,-2 1-128,3 5-168,1 0-168,2 1-280,4-2-443,2 0-918,4-2-1182,3 0-1949,2-2 2083,1-2 3445,1-1 0,-1-1 0,2 0 0</inkml:trace>
  <inkml:trace contextRef="#ctx0" brushRef="#br0" timeOffset="586">407 0 25478,'24'41'100,"-4"-2"-60,-17-8-24,0 0 1,2 2-6,-1 0-5,1-1-6,0 1 6,-1-2-6,1-2 16,-1-1-16,0-5-5,1-2-6,-2-3-23,1-3 12,-1-4-29,0-2-10,-2-3-12,1-2-40,-2-2-27,1-1-3478,-1 0 2375,0-3-129,0-1-191,0-2-162,1-2 50,1 1 185,0-2 375,1 1 499,-2-1 347,1 0 247,-1 0 229,0-1 353,-1 0 527,0-1 526,0 0 348,0 2-29,-1 1-296,0 0-416,1 2-374,-2 1-196,2 1-146,-1 0-84,1 1-73,2-1-44,1 1-29,3-1-27,2 1-29,1 1-11,2-1-56,1 2-33,1 0-34,1 2-28,0 2-11,0 3-17,-2 2 0,0 1-17,-1 1 6,-2 1 0,-3 0-1,-1 1 18,-3-1 0,0-1-6,-2 0 6,-3 0-17,-2 0 5,-4 0-16,-2 0-6,-3 0-6,-2 0-16,-3 1-18,-1-1-27,-2 0-23,-1-2-44,2 0-51,0-3-95,4 0-107,3-2-111,4-2-101,6-1-1065,1 0 152,12-1-1328,1-2-1103,10-1-3501,-2-2 7444,-2 0 0,-7 2 0,-4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12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0 24883,'5'38'342,"0"-2"-269,-4-10-23,1 3-16,-1 1-22,-1 2 27,0 1-39,-1 2-11,-1-3-46,-1 0-44,0-3 23,-1-1 5,2-3 0,-1-4-33,0-3-40,2-6-78,0-4-89,1-5-180,0-1-246,0-2-309,1-3-699,1-1-1250,2-4-745,1-3-4004,0 1 7746,0-1 0,-3 6 0,0 1 0</inkml:trace>
  <inkml:trace contextRef="#ctx0" brushRef="#br0" timeOffset="289">31 285 19014,'-5'-5'3557,"1"1"-3065,4 4 556,0 0 587,73 16-1623,-49-8 16,55 14-6,-69-14-11,-1-1 40,-1 0-46,-2 1 1,-2-1-6,-2 1-23,-2 0 23,-4 1-11,-8 7 0,-3-5-11,-25 11-6,15-11-28,-14 5-40,20-9-44,3 0-45,2-1-117,4-2-107,4 0-140,1 1-145,4-2-146,0 1-1401,8-2 644,1 0-531,6-2-611,0 0-106,0-2-2381,1 0 5226,-3-1 0,-5 2 0,-3-1 0</inkml:trace>
  <inkml:trace contextRef="#ctx0" brushRef="#br0" timeOffset="647">316 394 24687,'78'-20'482,"1"-1"0,-2 3 0,-28 2-471,-49 10-5,-1 1-1,-2 0-10,-3 1-1,-2 1-16,-2 1-12,-1 0-33,-10 4 39,4 1 0,-8 4 5,5 3 7,1 2 16,-1 2-6,3 1 6,-1 2 6,4 1-1,0 0 23,4 2 101,3 6-51,3-5 12,6 4-12,3-7-22,6-3-16,3-1-29,2-1-39,4-3-95,1 0-141,3-3-195,1-2-297,2-3-336,1-4-376,2-4-1601,2-6-6762,-3-3 9327,-2 2 1,-13 4 0,-6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05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150 268 12959,'8'-23'2167,"-1"4"-1365,-7 16-24,0 0-44,0 1-102,0 0-60,0 0-62,0 0-45,0 0-28,0 0-40,0 1-55,0-1 274,0 2-420,-1 0-180,0 1-4,0 1 21,0 4 18,0 2-18,-2 3 6,1 3-5,-2 2-17,0 2 5,0 0-5,-2 1 11,1 0 0,-1 2 0,1-2 17,-2 1-12,0-2 7,0 2 5,0-2-6,1 1 6,-1-1 0,1 1-11,-1-1-6,2 0-6,-1-1-11,1 0-5,1-1-1,0 1 7,1-2-12,0 0 16,0-2-10,1 1-6,0-1 22,-7 22-10,6-20-12,-5 16 5,6-27-5,1 0 0,-1-1-5,0-1 5,1-1-6,0 1-11,0-1 28,1-1 17,2-4-16,0 1-7,1-5 1,0 0-12,1-2-5,0-2 0,1 0 0,0-3-6,0-1 0,0-1 17,-1-3-17,1 0 0,0 0 6,0-3-17,2 1 17,-1-2 5,1 1 1,-1 0 10,1-1 1,0 2 5,0 0 0,-1 0 6,-1 2 11,1-1-22,-1 0 16,0 1-11,0-1 1,0 0 4,-1 1 12,1 1 0,0 1 12,-2 2 4,1 1 18,-1 2 0,2 1-1,-2 1 18,0 1-18,1 0 6,-1 2-5,1 1-12,-1 0-5,0 2-17,1 0-22,-1 0-6,0 2-11,-1 1-23,0 2-5,0-1 0,-1 1 11,1 0 16,0 2 24,1 2-1,0 5 6,2 3-1,0 4 1,2 2-11,-1 4-1,3 1-10,-1 2 5,2 1-11,-1 2 5,0-1-5,0 1-23,0-2 6,-1 0-5,0-3 10,-2-2 18,1-1-1,-2-2 6,0-3-6,0 0 6,0-3-5,-2-2 10,1-3-5,-2-2 0,0-2 17,-1-2-6,0 0 17,0-1 6,1-1 5,1-1 6,1-2 11,1-3 11,2-1-28,0-2 17,0-2-5,1-1-6,0 0-6,0-2-22,-1 1 5,1-2 0,0-1 6,-1-2 6,1 0-6,-1-2 28,0-1 0,-2-1 6,0 0 5,-1-1-17,-1 0-16,0 0-1,-1 1-16,-1 0 6,0 0-18,0 1 1,-1 2-12,1 0-11,0 3 17,-1 1-22,0 1-17,0 4-62,0 2-145,0 3-236,0 2-224,0 3-1484,0 0 453,0 7-654,0 1-398,0 6-2650,0-2 5439,0 0 0,0-5 0,0-2 0</inkml:trace>
  <inkml:trace contextRef="#ctx0" brushRef="#br0" timeOffset="612">544 509 20638,'31'3'101,"-4"0"-79,-20-3-22,1 0 34,0 0 16,0 0 17,1 0 40,1 0 21,0 0 18,0-1 11,1-1-23,1-2-16,-1-2-23,0-1-28,1-1 6,-1 1-17,0-1-6,0 0 12,-2 0-28,0-1 22,-1 1 0,0-1 17,-2-1 17,0 0-1,-1 0 7,-2 0-1,-1 1 6,-1 0-23,-1 1-22,-1 0-11,-2 1-34,0 1-11,-4 0-17,-1 3-16,-1 0-23,-1 2 5,-1 0 1,-1 1 11,0 0-23,-1 2 28,0 1 1,1 3 5,-2 2 50,0 2-22,-1 2 0,0 0 17,0 2-28,0 1 16,2 2 18,1 0-12,0 1-5,2 1 5,1-1-6,2-1 1,2 1 0,3-2-12,1 0 6,1 0 0,3 0 17,2 0-6,3-1 6,2 0-17,0-2-23,3-1 23,1-1-16,2-1 4,-1-1-27,1-1-22,0-1-46,-1-2-106,1-1-90,0-2-206,-1-1-231,1-1-379,-1 0-635,0-4-772,2-1-437,-1-5-3635,-1-1 6598,-2 1 0,-6 4 0,-3 2 0</inkml:trace>
  <inkml:trace contextRef="#ctx0" brushRef="#br0" timeOffset="1063">982 509 18941,'45'15'885,"-7"-2"-655,-29-13-29,1 0 34,0 0 12,-2 0 16,1-1 6,-1 0-40,0-3-22,2 0-27,-1-2-12,0 0-5,0-1-12,-1 0-11,0 0 6,-1-1 5,-1 2 11,-2-1 17,1 1-5,-3 1-28,0-1-29,-1 0-27,-1 1-29,0-1-10,-1 1-23,-1 0-23,-2 1-16,-2 1-17,-1 0-22,-1 1-29,-2 0 1,0 2 5,-2 2 12,-1 1 10,1 4 6,-2 1 12,1 2 16,-1 1 6,1 0-6,-1 1 0,3 0-11,0 0-5,1 0 10,2-1 1,1 1-6,1 0 5,1 1-16,2 0 17,0 0 5,2 0 6,1 0 0,0 1 16,2-1-16,1 0 5,2 0-16,2-2 0,1 0-18,1-1-44,2 0-67,0-2-134,1 0-147,1-1-212,1-1-258,-1-2-459,2 0-706,1-3-957,1 0-4745,-1-1 7769,-2 0 0,-7 0 0,-3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09.6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339 247 23511,'-16'-51'308,"0"10"-252,4 41 28,-2 0-33,-2 3-6,-1 3 5,-2 3 0,-1 3-5,-2 2-6,1 1-5,0 1-17,1 1 16,0 1 35,-7 7-46,9-5 12,-6 5 5,12-8 34,2 0 22,3-1-11,3 1 89,2 3-72,5-4-6,3 1-16,6-8-18,3-1-49,4-3 16,2-2-12,15-1-16,-7-2-44,10 0-29,-9-2-50,-1 0-73,1-1-129,-1 0-969,10 1 129,-11-1-879,5 1-1681,-13 0 3725,1 0 0,-11 0 0,0 1 0</inkml:trace>
  <inkml:trace contextRef="#ctx0" brushRef="#br0" timeOffset="423">755 269 22907,'-83'21'358,"14"-1"-218,56-8-6,1 0 1,0 1-34,2 2-17,1 0-23,1 0-16,3 2 0,2-1-34,1 0 6,1-2-6,3-1-5,3-1 16,2-2 6,3-2-11,1-3 5,1 0 12,0-4-1,2 0 7,-1-3-12,0-3-17,0-1 0,-1-4-5,0 1-12,0-3 0,-2-1 6,1 0-5,-2-3 5,1 1 28,1-8-17,-3 7 28,5-11-33,-9 15-6,1-2-23,-4 10 1,1 3 5,-1 0 6,1 2 0,0 1 0,0 3-1,2 3-4,-1 1 4,0 1-21,0 1-29,0 2-67,1 0-117,0 2-140,2 1-225,1 1-325,0 0-587,3 0-1261,-1 0-946,2-2-4330,-1-1 8060,-1-4 0,-5-4 0,-1-3 0</inkml:trace>
  <inkml:trace contextRef="#ctx0" brushRef="#br0" timeOffset="785">1061 422 21103,'-28'68'1462,"5"-14"-1154,23-54-95,0 0-51,0-3-5,0-1-11,1-2-23,0-2-11,2-2-6,-1-1-16,1-1 11,0-3-17,2 1 5,-2-2-16,2 0-6,0-1-22,2 0-23,-1 1 1,3-1-1,-1 2 1,1 1-7,1 2 1,1 1-22,-1 3 10,-1 2 6,0 2 6,0 1 11,-1 1-17,0 2 1,1 0-12,-1 1 0,1 2 0,-1 1-12,1 3 12,0 1-11,0 2-6,-1 0-33,2 2-56,-2 0-102,1 2-111,-2 0-151,0 3-230,-1 1-292,-1 0-677,-1 1-1232,0-1-762,-2 0-4123,0-2 7786,-1-3 0,-1-6 0,0-3 0</inkml:trace>
  <inkml:trace contextRef="#ctx0" brushRef="#br0" timeOffset="1182">1433 378 23069,'10'36'241,"-1"-5"-157,-5-20-11,0 0-6,0-2-6,0-1-10,-1-2 10,-1-1 51,0-2 56,-1-2 28,-1 0 202,1-1-269,0-4-28,-1 0-17,2-4-34,-1-1-22,1-3-6,1-1-5,1 0-11,1-3 5,1-1 0,1 0-44,0-1 38,3 0-10,3-9 5,-1 7-6,3-7 0,4 0-5,-7 12 11,9-5 11,-13 17-39,4 13 28,-8-1-16,3 26-80,-4-17-413,2 18 5,0-19-5025,12 21 2163,-7-21 3366,15 15 0,-18-25 0,4 0 0</inkml:trace>
  <inkml:trace contextRef="#ctx0" brushRef="#br0" timeOffset="1515">1915 334 23069,'-28'35'241,"5"-4"-146,24-19 28,2 1-5,2-1 5,2-2-5,1 0 5,1-3-28,1 0-17,1-1 6,1-1-5,-1-1 16,1-2 6,0 0-17,0-2-17,0-4 11,-1 0-10,0-5-7,-1 0 1,-1-1-29,-1-1 12,-2 0-11,0-2-6,-3 1-6,-1-3-5,-1 2-11,0-1-1,-1 2-5,-3 1-11,-2 0-17,-4 2-28,-1 1-22,-1 2-18,-2 1-38,0 3-23,-2 1-72,0 1-29,1 2-44,0 1-51,1 3-34,1 2-105,3-1-209,2 2-442,2-2-1232,2 1-1299,2-1-4654,0-1 8328,1-1 0,0-3 0,0-1 0</inkml:trace>
  <inkml:trace contextRef="#ctx0" brushRef="#br0" timeOffset="1821">2287 6 22867,'-1'-6'499,"1"7"-365,-1 22-39,0 4-44,1 3-18,0 2-27,0 3 5,0 2-33,0-1-6,0 1-23,1-3-38,1-2-40,1-4-89,1-3-74,0-2-83,0-2-79,0-4-112,-1-4-207,1-3-402,-1-3-646,1-3-974,-2-3-717,1 0-2145,0-3 5657,-1 0 0,-2-1 0,1 1 0</inkml:trace>
  <inkml:trace contextRef="#ctx0" brushRef="#br0" timeOffset="2030">2156 159 20588,'-12'-5'2907,"3"1"-2504,9 4 1042,0 0-5843,71-29 4163,-44 23-162,57-21 592,-62 30-1002,3 1-386,1 0-689,3-1-1271,2-1-628,2-1-3646,-3-1 7427,-4 0 0,-13 0 0,-5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14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88 25976,'-15'24'95,"2"0"-89,10-2-6,1 2-6,0 2 6,1 1 0,0 2 6,1 2-6,1 2-17,0 1-5,2 1-29,0 1-22,1-1-11,0-1-22,0-3 5,1-3-11,-1-2-73,0-4-62,-2-1 12,-1-3-67,-1-1 5,0-2-61,0-4-1132,0-4-308,0-5-8033,0-1 9390,0-4 0,0 1 0,0-1 0</inkml:trace>
  <inkml:trace contextRef="#ctx0" brushRef="#br0" timeOffset="620">7 329 17949,'-4'-3'3523,"1"0"-2872,3 3 1157,0 0-1836,69-20-535,-43 18 429,53-14-125,-61 23-89,1 1-240,1 2-269,2 0-274,2-1-241,0 2 328,3-3-334,0 0 253,0-1 106,0-2 268,-1-1 326,0-1 335,-1-3 448,-2 1 538,-3-1 521,-4 0 309,-2-1 22,-4-1-281,-3-2 577,-3-2-1360,-2 2-158,-1 0-145,-1 1-84,-2 1-118,0 0-39,-1 1-56,-2-1-34,-1 2 1,-1 0-35,-1 0-21,-2 0 10,-1 2-5,-2 1 6,-2 5 5,-2 0 0,-2 3 17,0 2 17,0 1 62,-6 10-91,7-4 96,-12 24-22,19-21 112,-4 20-112,16-27 195,15 10-217,-2-18 122,28-1-162,-21-9 34,31-14-23,-29 4 22,22-21-27,-30 17 22,10-23-45,-19 22 17,4-19-39,-8 22-6,1-8 17,-2 15-67,-1 3 61,-1 6-61,-5 15-45,1-4-751,-8 23 342,8-19-2155,-4 21 1314,7-23-273,1 5-522,4-12-419,0-3-219,4 0 319,1-3-425,0-1 2419,0-1 482,-1 0 0,-3 0 0,-1 0 0</inkml:trace>
  <inkml:trace contextRef="#ctx0" brushRef="#br0" timeOffset="808">708 460 23987,'39'1'1081,"-8"3"-946,-29 10-91,-1 0-21,-1 1 5,1 0-6,-1-1-5,2-1-39,0-3-85,0 0-78,3-2-117,-2-1-202,2-2 504,0 0-2868,-1-4-1019,0 0 3887,0-1 0,-1 0 0,0 0-8906,-1-1 8906,-2 0 0,1-1 0,-1 1 0</inkml:trace>
  <inkml:trace contextRef="#ctx0" brushRef="#br0" timeOffset="1469">905 504 22895,'-24'56'280,"4"-11"-201,19-41 10,1-1 68,0-2 34,0 1 189,0-2-240,2-3-28,1 0-11,3-4 11,-1-1-33,2-2-1,0-1-22,1-2-17,1 0 6,0-3-23,0-1 18,0-1-12,0-1 5,1-1 18,-1 2 10,0-1 23,0 3 23,0 1 89,6-3-5,16-1-197,-8 5 28,9 3-10,-17 9-7,1 1-10,-1 0 27,0 2-5,0 2 16,0 2 7,-2 3-7,-1 4 34,3 10-27,-5-3-74,5 23-39,-8-20-274,3 21 134,-7-27-34,1 5-78,-3-13-123,0 0-162,0-3-320,-1 0-622,2-2-1551,-2-1-2223,3 0-1653,-2-1 6979,1 0 0,-1 0 0,0-1 0</inkml:trace>
  <inkml:trace contextRef="#ctx0" brushRef="#br0" timeOffset="1903">1430 438 24503,'58'17'660,"-8"-4"-525,-36-12-28,1-1-18,2 0-5,0 0-28,3-1-5,0-1-1,2-1-44,0-3 44,1-1-11,0-1-16,-1 0 16,0 1-22,-2-1 5,-2 1-11,-1 0 12,-1-1-12,-4 1-17,-2 1 23,-5 1-6,-1 1-11,-3 0 6,-2 1-34,-3 1-11,-4 1 16,-4 0 1,-3 0 5,-1 1 6,-3 0-11,0 1-12,-1 1 6,0 2 17,1-1-12,0 2 23,2 1 0,1 0-11,2 1 22,1 1-11,2 0 17,3 1 6,1-1 10,2 1 23,2-1-5,1 2 16,2-2-11,0 1 5,0-1 7,3 0 4,1 1-27,4-1-11,1 1-12,2 0-22,1-1 11,3-1-55,0 0 44,1-1-1272,1 0-162,2-1-252,2 0-330,2-1 761,2-1-716,2-1-1351,-1-1-2212,-3-1 5534,-3-1 0,-10 1 0,-4-1 0</inkml:trace>
  <inkml:trace contextRef="#ctx0" brushRef="#br0" timeOffset="2469">2284 1 25444,'-20'21'353,"2"0"-241,9-1 0,1 2 0,0 1 0,2 3-6,-1 2-5,2 0-101,1 0 0,1-2-689,1 0-213,1 1-28,0 4-33,1 3 778,0 2 185,1-1 0,1-4 12,1-5 4,1-6 1,2-4 11,1-3-17,-1-4 12,1-4 5,0-3 0,0-1 5,-1-1-16,-1-1-11,0-1-17,-3-3-6,0 0-11,-2-1 0,0-1-6,0-2-22,-1-1 23,-2-1-1,-3-2-5,1-1 22,-2-2 17,1 2 0,-3-1 0,4 7 1243,-4 1-11,0 7-33,3 0-219,-22-4-1260,12-1 6,-18-1 50,13 2 269,-11 15-29,16-3 57,-12 14-11,20-9-62,-1 3-919,3-3-28,2 0-5,0 1-22,2 1 991,1 0 11,1-1 0,2-1-11,3-2 5,4-1-11,3-4 6,2 0-23,3-3-33,2-2-291,11-1-23,-6-3-213,7-2-297,-10-1-441,-2-1-876,0 0-1824,-1 0 4004,0-1 0,-8 4 0,-1 0 0</inkml:trace>
  <inkml:trace contextRef="#ctx0" brushRef="#br0" timeOffset="14429">730 176 14701,'7'-13'1938,"-1"1"-1406,-6 11-56,0-2 17,0 1 16,0 0 7,0 1 5,0-1-28,0 1-62,0 0 1317,0 0-1731,0 4 5,0 0-33,0 1 22,0 1 0,0-1-11,0 1 51,0-1-46,0 5-22,0-4 29,0 2-12,0-4-6,0 0-11,0 0 12,0 0-1,2-1 6,-1 0-11,1-1 5,-1 1 1,1-2-1,0 2 40,-1-2-29,0 1 23,-1-1 90,1 0-73,0 0 50,0 0 28,0 0 11,0 0 6,0-2-28,1 0-28,0-2 6,0 0 16,0 0 1,0 0 5,-1 1-11,-1-1-1,1 1-21,-1 0 66,0-1-105,0 0 16,0 1-6,-1 0-11,0 2 23,-1-1-51,1 1-17,-2 1 1,1-1-6,-1 1-1,-1 0-4,1 0-1,-1 0 0,0 0 11,1 1-5,-1 1-34,1 1 29,1 0-7,0 0 12,2-1 28,-1 1-40,1 0 7,0 0 10,0-1 6,1 1 0,0-2 17,4 2-17,-1-3 28,3 1 11,-2-1 0,0 0 0,1 0-16,-1-1-6,1 0-1,-2-1 12,0-1 12,0 1 16,-2 0 16,0 0 35,-1 1-18,-1-1 79,1 0-151,-1 1 50,0-3-16,0 2-6,0-1 5,-2 0-22,2 1 22,-4 0-22,2 0-16,-1 1-12,1 0-12,0 1 7,1 0-1,0 0 6,0 0-11,1 0-28,-1 0 22,-1 0-5,-3 4 33,1-2-11,-4 5 0,1-2 0,0 1 17,0-1-12,0 0-5,0 1 0,0-2-5,0 1-1,1-1 17,1-1 6,1-1-17,1 0 0,3-1-11,-1-1-90,1 1 118,3-1 0,-2 0 5,3 0-16,-2 0 10,1-1-4,1 0 4,5-5-10,-4 3 0,6-4 5,-6 4-6,1-1 1,-1 1 0,0 0 22,-1 0 5,0 0 13,-1 0 21,-1 0 0,0-1 6,-1 2 11,-1-1-17,1 2-5,-1 0-6,0 0-1160,0 1 516,0 4-286,1 0-454,-1 5-872,3-3-1553,0 1-3804,1 0 7557,0-2 0,-2-2 0,0-2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19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39 628 22043,'5'-35'852,"-2"8"-656,-3 27-16,-2 0-1,-1 0-22,0 0-29,0 0-27,0 0-34,0 0-22,0 0-28,1 0-6,0 0 0,1 0 1,-1 0-7,1 0 1,0 1-6,0 1 11,1-1 0,0 0 12,0 0 33,0-1 784,0 2-745,2-2-17,-1 0-5,2-1-17,0-1-11,0 0 0,0 0 6,0-1-23,1 0 11,0 1 6,0-1 16,1 0 46,-2 0-1,1 1 12,-3 0-18,1 1-27,-2 0 28,1 1-101,-3 0 11,-1 2-22,-2 1 5,0 2-10,1-1 4,-2 2-4,1-1-35,0 1-78,0 0-100,1 1-164,0-1-251,1 2-358,-1 1-510,1 0-1434,0 0-1625,2 1-4172,0-4 8743,1 0 0,0-3 0,0-1 0</inkml:trace>
  <inkml:trace contextRef="#ctx0" brushRef="#br0" timeOffset="22742">149 102 12858,'-4'-36'2313,"1"6"-1601,3 26-79,0 0-57,0 0-32,1 0-7,1 0 23,-1 1-5,0 1-28,-1 0-40,1 0-73,-1 1-83,1-1-91,0 0-77,0 1-68,-1 0 359,1 1-354,-1 3-9,-2-1 4,1 4 6,-1-1 5,0 1 6,-1 0 6,0 1-6,0 1 0,-1 1-23,1 1-10,-1 1-6,-1 0-6,1 1 11,-1 0 40,-2 6-101,1-3 22,-2 3 6,3-3-1,0-2 29,2 1-22,-1-1-18,2-2 1,0 1 11,0 0-12,2 0 74,-1 5-57,1-2 0,0 3-10,0-5-1,0 0-28,0-1 11,0 1 6,-1-1 0,0 1 28,-1 1-33,-1-1 10,-3 5-10,2-4 89,-4 13-101,3-14 51,-1 12-51,4-15 0,0 10 11,2-14-33,1 7 11,-1-9 28,1 5-17,-1-7 23,1 6-34,-1-6 0,0 2 0,0-2 0,0-1 6,0 0 38,0 0-44,0-1 12,0 2-1,0 0-17,0 1 1,0 0 16,0 1-11,0-3 11,0 1-22,0-1 11,0 0 0,0 0-6,0 0 12,0 0 167,0-1-173,0-2 6,1 1-12,-1-3 1,1 3-152,-1 0 123,1 4 23,-1-1 0,0 2 5,0-3 12,0 0 0,0 0 94,0-1-94,0-3 0,2-1-1,1-4 1,3-3-1,-1 2-5,4-3-5,-2 2-1,1 0 1,1-1 5,0 0 11,4-5-11,-4 3 39,11-11-11,-9 12 28,15-12-28,-14 15 50,13-6-55,-16 12-6,6-1 16,-8 4 1,-1 2-1,1 1 1,-1 3-12,-1 0 1,0 1 5,-1 1 17,2 8-34,-1-4 6,-1 5 6,-3-6-1,-1 0-5,0 1 11,0 2 11,-2 0 6,-1 0-6,-1 0 39,-6 12-55,5-10-12,-4 8-11,5-13 0,0-1-11,1-2 11,0-1 11,0-1 0,0-1 6,0-1-6,0-1 12,0 0-1,-1-1 17,-2 0-11,0 0-5,-2-1-1,-1 0-11,-1 0 17,-1-1-17,-2 1 1,-1-1-7,0 0 18,-15 1-18,12-1 23,-13 1-22,22 0-247,-2-1 23,9 0-909,3-1 422,2 0-4594,10 0 1361,-4 1-4306,4 0 8244,-9 0 0,-2 0 0,-2 0 0</inkml:trace>
  <inkml:trace contextRef="#ctx0" brushRef="#br0" timeOffset="23385">412 518 23136,'14'-18'185,"-1"7"-140,-11 18 33,1 3-55,-1-1-1,1 2 0,1 0-33,1-1 28,-1 0-6,2-1 0,-1-1 1,1-1-1,0 1 0,0-2-5,1 0-1,-1-1 12,2-1 0,-2-2 11,1-1 33,-1-1-33,1 0 0,0-2 0,0-1-5,1-2 16,-1-1-5,-1-2 5,0 0-17,-1-1 29,1 0 10,0-2 12,0 1 33,0-1-10,0 1 105,3-3 124,1-2-258,-3 5 23,0 1-101,-6 9 61,-3 8 12,-1-1 111,-11 24-94,6-14 5,-7 14 0,6-10 11,-1 1-5,0 2 16,-1 2-10,1 1-7,1 2-22,-1 2-5,2-1-17,0 1-17,1-2-11,0-1-6,2-2-34,-1-1-21,0 8 4,2-8-83,-2 9-11,5-18-701,3 0 96,3-12-7013,16-7-1261,-8-2 9013,9-4 0,-16 6 0,-2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46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 23489,'-9'65'0,"0"0"0,2-13 0,-1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47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 17109,'0'-2'3691,"0"1"-11902,0 1 3472,10 24 2628,-4-13 2111,8 18 0,-10-24 0,-1-1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54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207 52 25175,'1'-28'347,"-4"5"-302,-9 23-6,-1 0-22,-1 2-6,-1 3-5,-2 1 5,0 1-11,-1 0 6,2 1-1,0 2-27,2-1 39,2 2 16,-4 3-16,7-2-11,-3 11 11,9-11-12,5 11 6,3-14 1,5 3 4,2-5-10,0-2-6,4 2 11,1-1 28,12 5 1,-5-2 94,26 13-39,-25-8 28,20 14-78,-27-12-78,15 14 83,-21-17 118,2 10-90,-20-16-10,-14 6-57,2-6-22,-47 14 11,33-12-23,-44 11-27,52-16-342,-16 1 162,29-4-980,-1-4 622,9 1-2101,11-5 556,-2 5 2133,13-1 0,-13 3 0,3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54.6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88 24967,'-1'-15'494,"0"3"-405,1 11 141,0 0-168,1 3-6,1-2 16,2 1 7,1-1-29,1-3 29,2 0 83,4-5 258,5-8-302,-5 6 145,0-5-213,-11 13-5,0-2-56,-2 4 11,-5 1-17,1 1 11,-9 4 29,9-1-6,-7 3-29,9-6 1,0 1-56,2-2-67,1 1-79,0 0-118,-1 0-139,1 2-208,-3 0-347,2 1-515,-2 1-1809,2-1 3349,-1 2 0,1-3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51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164 351 22498,'-19'-1'263,"1"1"-229,5 6 10,-1 0-16,0 2 12,0-1-29,-1 1 6,2-1 5,0 1 0,2-2 1,2 0-23,4-1-6,1-1 1,3 0 44,4 6-50,2-5 61,13 6-50,-5-7 22,15 1-5,-12-2 207,34 6-101,-25-3 348,40 12-348,-42-9 151,23 16-206,-31-13 329,4 17-206,-19-16 161,-15 18-312,1-18-35,-18 12-22,14-14 29,-28 11-12,26-13-308,-21 5 61,30-12-1506,-4-4 465,10 0-5350,1-7 6638,4 3 0,0 1 0,0 2 0</inkml:trace>
  <inkml:trace contextRef="#ctx0" brushRef="#br0" timeOffset="350">471 395 25886,'53'67'252,"-10"-6"-229,-44-34-18,-1 3-16,0 2 0,-1-1 0,1 2 22,-2-1 6,0 1-17,1-1 5,0-2-21,0-3 10,1-3-5,0-3-135,-2 5 23,2-12-695,-5 4 420,3-15-2049,-3-7 1102,5-1-598,-1-6-1238,3 2-1149,0-3-1333,1 3 5663,0-1 0,-1 5 0,1 2 0</inkml:trace>
  <inkml:trace contextRef="#ctx0" brushRef="#br0" timeOffset="701">449 461 17557,'6'7'3215,"-1"-1"-2560,-5-6 3143,0 0-3523,65-62-1003,-41 44 896,51-47-45,-58 61 210,0 1-254,-1 3-18,0 0 79,22 16-101,-17-6-27,25 23 702,-33-20-709,5 16-16,-15-17-17,-16 16-5,1-15-107,-37 17 78,21-17-33,-18 8-23,21-13-11,2-1-16,1-1-62,3-2-24,3-1-60,5-1-106,4-2 5,3 1-588,3-1 476,6-1-85,1-1-139,6-1-414,-1-1-987,3 0-1372,0 1-1780,1 0 1707,-2 1 3574,-2 0 0,-5 1 0,-3 0 0</inkml:trace>
  <inkml:trace contextRef="#ctx0" brushRef="#br0" timeOffset="1195">952 439 24200,'29'11'431,"-4"-3"-302,-16-9-28,1 0-6,1-2-22,2 1-17,0-1 101,23-7-101,-15 3 90,32-10-101,-32 10 128,22-12-128,-27 11 67,12-10-78,-20 10-12,2-3 6,-9 5-5,0 1-1,-4 0-33,0 1-12,-10 1-10,1 2 27,-5 0-16,2 3-1,-1 1 1,-1 2 11,-1 2 11,0 1 0,1 0 11,-1 2 39,-13 11-10,13-6 55,-16 20-67,23-19 201,0 21-156,10-22 95,12 16-112,-3-18 11,23 10-61,-15-15-112,37 4-12,-28-10-453,28-1 94,-30-3-2211,23-7 498,-23 2-2000,12-3-4458,-20 3 8648,-2 2 0,-7 2 0,-3 1 0</inkml:trace>
  <inkml:trace contextRef="#ctx0" brushRef="#br0" timeOffset="1651">1500 417 23259,'49'20'482,"-5"-3"-336,-34-17-23,3-1 0,-1-1 0,1 0-16,0-2 5,-1 1 72,5-3 169,8-7-246,-7 4 156,5-10-190,-18 12 50,-2-9-123,-5 9-28,-13-9 6,5 11 0,-9-3 5,6 6-6,-2 1 7,0 0-12,-1 2 22,0 2 6,0 2 0,0 3 28,-12 11-17,11-6 168,-21 30-128,25-23 94,-9 22-72,19-25 112,3 17-123,5-17 55,19 16-117,-5-23-218,34 4-34,-25-12-2045,36-3 404,-36-2 1893,36-10 0,-46 9 0,14-6 0</inkml:trace>
  <inkml:trace contextRef="#ctx0" brushRef="#br0" timeOffset="2234">2135 1 26486,'17'43'173,"-4"-3"-139,-15-15-1,-1 3 7,0 2-1,0 1-28,0 1 34,0 0-12,-1 0 7,1 0 133,-1 34-66,2-6-91,-1 3 29,6-21-17,0-32-17,7 0-11,-4-7 40,5-1-57,-8-4 0,2-2-17,-5-1-22,1-2-16,-1 0-46,0-3 28,0 0-10,-1-2-1,-1-1-190,-15-17 279,7 13 1,-11-12 0,9 20 0,1 1 28,-1 3-12,2 1 1,-1 3 5,1 0-22,0 2 39,0 3 5,0 1-5,0 2 12,0 1-18,0 0 23,-4 6-6,4-4 62,-4 15-56,8-12 134,2 17-174,8-18 40,3 6-11,4-10-1,1-1 29,3-2-62,0-1 0,11-1 11,-4 0-140,26-1-33,-23-1-359,19 0 56,-26 0-2895,10-1 257,-15 1 3103,8 2 0,-16-2 0,2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48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81 439 23175,'-22'3'583,"3"4"-438,11 11 1,0 2-34,1 2-34,1 1 1,1 0-29,2 0-5,2 0-11,0-1-23,1-1-22,0-2 11,4 2 117,9-4-72,-2-5 95,17-14-112,-14-5-17,9-7-5,-7 1-1,-1 0-5,-1-1-11,-1-1 0,-1 1-17,-1 0-34,-1 0 18,0 2-24,0 1 7,-2 3 16,-1 3-11,-2 1 39,-1 3 6,-1 0 17,1 4-1,-3 0 12,1 5 11,-1-1 11,1 3-5,-1 0-17,1 1-1,2-1-16,-1 1 84,9 6-28,-4-8 180,13 5-152,-11-12 145,17-4-167,-14-3 129,18-12-118,-18 7 117,11-18-145,-16 15 16,1-17-38,-7 15-23,-2-18-23,-1 18-189,-6-17 44,1 20-852,-8-10 454,7 14-2711,-7-1 359,8 6 2918,-4 2 0,6 1 0,1 0 0</inkml:trace>
  <inkml:trace contextRef="#ctx0" brushRef="#br0" timeOffset="484">475 89 25130,'57'14'482,"-12"5"-381,-50 15-28,0 2-17,1 2-28,0 0-6,2 0-11,-1-1 6,2-1 22,0 12-5,3 16-1,-1-19-38,5 12-6,-3-45 55,5 2-38,-4-14-12,3-4 23,-2-3-11,1-2 5,0-2-22,1-2 11,-1-2 5,0 0 1,0 0-12,6-15-5,-3 12 17,13-18-6,-11 25-11,7-4 22,-9 12-11,1 1 11,-2 1-11,2 1-6,-2 2 12,-2 2-6,0 3 11,-2 2-11,-1 1-11,0 1-6,0 2 17,-1 2-11,0-1-34,4 6-56,0-6-179,8 8 51,-4-11-981,11 6 476,-11-11-7735,12 2 4156,-14-7 4313,7 1 0,-12-2 0,0 0 0</inkml:trace>
  <inkml:trace contextRef="#ctx0" brushRef="#br0" timeOffset="1367">957 439 24967,'41'1'359,"-5"-1"-280,-21 1 10,-1-1-38,1 0-6,-1 0 5,0-1 6,-1 0-6,0-1 1,-3-2-12,-1 1-5,-1-2 22,-1 0-6,0 0 12,-1-1-40,-1-1 28,0 0-5,-1-1-6,-1-1 6,0-1-17,-2 0 0,0 0-17,-1 0 17,-8-9-56,3 10 12,-13-6 4,7 14-4,-6-1-1,3 6-6,-2 0 18,0 4 22,-1 1-17,0 3-12,-8 6 7,6-3 22,-10 14-12,14-12 12,-8 29 17,17-25 27,-1 28-27,11-33-6,11 11-23,-2-16-27,39 6-56,-25-11-169,36 2 46,-36-7-1435,40-13 925,-34 6-2236,43-19 1659,-48 14-191,13-7-279,-23 8-102,-4 1 29,-1 0 329,-5 1-10,0 1 1372,-5 2 196,0 0 213,-5 5 280,-2-1 409,-2 1 397,-2 0 1838,-3 2-1720,1-1-219,-2 2-172,5-2-181,2 0-122,0 0-119,2 1-104,0-2-108,2 0 1019,1 0-1193,1 2-27,1-1-23,2 0-62,0 0-22,0-1-17,1 1-10,-1-1 318,14 0-347,-7-1 95,23-5-128,-19 1 122,24-10-128,-21 6 84,20-11-112,-22 10 27,7-11-32,-17 12-18,-2-8-5,-9 11 22,-14-4-11,4 8-11,-24 6 16,21 1-16,-18 9 0,21-3 22,-20 20-5,21-15 78,-12 33-51,20-28-16,0 13 0,5-15 11,2-1-6,2 0-5,2 0-73,6 7-11,-2-7 33,5 6 18,-3-7-18,1-2-5,0-1-68,1-2-49,-1-5-96,1-2-73,1-5-107,1-5-134,0-1-195,1-4-247,1 0-7086,13-13-442,-13 9 8536,7-6 0,-19 14 0,-3 3 0</inkml:trace>
  <inkml:trace contextRef="#ctx0" brushRef="#br0" timeOffset="1647">1767 1 25898,'2'28'492,"-2"2"-357,-5-2-6,-1 5-17,1 4 11,0 2-28,2 2-39,1 0-6,0 1-33,1-2 6,0 1-12,4-2-22,0-1-426,13 37 146,-8-36-1390,11 35 331,-14-56-2016,1 3-5361,-4-16 8727,-2-4 0,1 0 0,-1-1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47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1 300 16740,'7'9'3220,"-1"-2"-2514,-6-7 835,0 0 340,-8-69-1836,9 44 0,-4-55 0,11 62 11,2-1 16,-1 1 12,2 2 0,-1 1 17,2 2 90,4-1-96,-5 4-22,4 0-23,-7 5-5,1 3-17,-2 1-6,0 2 17,0 8-27,-1 0 38,5 26-50,-5-14-67,5 35-23,-5-31-67,1 14-67,-3-20-67,-1-1-101,-1-2-101,0-1-1064,-1 1 342,0-5-504,0 2-819,0-7-789,0-1-2230,0-1 5557,0-2 0,0-1 0,0-1 0</inkml:trace>
  <inkml:trace contextRef="#ctx0" brushRef="#br0" timeOffset="450">504 125 23612,'-41'-10'107,"6"5"-51,26 16 11,-1 2 0,2 0-11,-1 1 0,2-1-17,0 2-16,2-2 5,1-1-17,0 0-6,3-2 7,-1-2-12,2 0 28,2-2 28,0-2 0,2-1 16,2-2 1,0-1-22,1-1-7,1-2 1,0-2-17,0-2 0,1-1 6,-3 0 16,1-2 135,2-8-129,-4 7 118,4-12-141,-5 16-22,1-2 12,-2 9 27,1-1 6,1 3-5,0 2 56,3 8-51,-1 0 173,10 25-178,-6-13 16,14 43-50,-14-33-6,5 50 34,-14-46-40,-20 44-44,2-50-56,-37 29 0,27-40-746,-33 8 180,37-22-5814,-14-11-1752,27-2 8227,0-8 0,8 9 0,1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12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15 114 20671,'-4'-27'672,"2"3"-476,11 19-22,0-1-23,1 0-16,2 0-6,0 0 6,2 0-7,1 0 7,0 1-6,1 0-23,-1 1-22,0 1-28,-1 1-28,-1 0-17,-1 2-22,0 0-11,-2 1-12,-2 2-5,-1 2 22,-2 2-5,-3 2-1,0 1 6,-1 3-27,-3 1-1,-1 1-17,-4 1-11,-2 1 1,-3 1 4,0 0 1,-3 0 17,2-1 5,-1-1 17,1-3-17,1-1-6,2-2-11,2-2-22,3-1-11,2-3 6,1 1 16,2-3 34,0 2 27,3-3 18,1 1 5,3 0 0,2 1-5,1 0 0,1 1-1,0 1 1,1 1-6,0 3 0,-1 1 5,1 2-5,-1 1 12,0 0-12,-1 3 5,0 0 1,-2 1-6,-1 1 17,-1 0-17,-2 0 44,-1-1 18,-2 0 22,0 0 45,-2-1-28,-3 0 6,-2 0 66,-3 0 7,-2 0 32,-2-2-10,-2-1-79,0-3-28,0-2-27,0-1-18,-2-2 0,-1-1-10,0-2 4,1-1-16,0 0-5,2-3-6,1-2-45,2-2-68,1-3-105,2 1-152,2-2-263,2 2-438,2 0-922,1 1-1553,1 0-4442,1 2 7971,0 1 0,0 2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0:44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227 400 20856,'-24'-24'157,"2"6"-129,11 25 11,-2 2 0,-1 2 6,0 0 28,-1 1 285,-13 12-229,10-8-6,-9 10 1,15-13 16,2 2 0,2 0-16,2-1 4,4 1-27,0-1-22,2-1 61,8 7-107,0-9 40,31 7-123,-19-14-410,33 0 62,-32-4-2245,26-4 738,-29 2-3814,18-4-296,-22 3 6015,3-1 0,-12 3 0,-1 0 0</inkml:trace>
  <inkml:trace contextRef="#ctx0" brushRef="#br0" timeOffset="352">402 531 12421,'6'3'5584,"-1"-1"-5405,-5-2 1569,0 0-1412,-25 40-39,19-24-34,-20 33-44,26-35-46,0 0-27,2-2 341,11 8-341,-4-10 118,16 4-152,-11-14 212,26-20-279,-19 7 129,26-30-113,-30 23 29,9-17-45,-17 19 151,0-20-174,-9 22 51,-7-10-51,-4 21-16,-5 1-6,3 4-11,-8 5-6,5-1-504,-14 15 140,15-7-1820,-10 18 790,18-16-6454,1 13 2578,9-18 5287,4 3 0,-4-11 0,-1 0 0</inkml:trace>
  <inkml:trace contextRef="#ctx0" brushRef="#br0" timeOffset="692">643 597 19804,'32'64'1147,"-6"-12"-771,-26-52-96,2 0-73,-2-2-39,2-3-22,1-3-6,2-2-28,0-3-22,1-2-12,1-1 135,15-29-179,-8 20 66,24-32-77,-22 39 78,20-12-57,-22 20 124,11 0-78,-16 8 201,6 13-229,-9-2-12,8 30-89,-8-18-280,9 32 100,-9-30-1047,6 27 544,-7-31-4677,3 14 2083,-4-24-3389,2 3 6705,-3-10 0,-2-1 0,1-1 0</inkml:trace>
  <inkml:trace contextRef="#ctx0" brushRef="#br0" timeOffset="1001">1125 137 22666,'18'59'179,"-3"-7"-145,-13-27-6,2 2 0,0 0-6,0 2-11,0 0-11,0 0 0,0 0-101,0 12-55,-2-9-1072,-1 26 472,0-30-5657,-2 22 3148,0-33 3265,-1 8 0,1-19 0,0 0 0</inkml:trace>
  <inkml:trace contextRef="#ctx0" brushRef="#br0" timeOffset="1250">1015 400 15501,'-9'-10'2314,"2"3"-1978,7 7 3069,0 0-3293,37-23-28,-19 16-56,30-18-28,-28 24-39,2 0-112,0 1-824,11 3-6379,16 11 4515,-12-3 2839,9 9 0,-35-14 0,-1-1 0</inkml:trace>
  <inkml:trace contextRef="#ctx0" brushRef="#br0" timeOffset="1552">1475 575 20224,'-21'19'890,"5"-5"-689,16-21 7,0-2-24,0-2 7,0-2 10,0-1 24,0-2 251,0-9-241,0 4-11,1-6 236,6 0-253,0 8 101,18-16-286,-10 18-61,24-9-45,-23 19-1036,27-1 465,-27 9-1731,18 5-180,-22 2 2566,11 8 0,-16-9 0,5 2 0</inkml:trace>
  <inkml:trace contextRef="#ctx0" brushRef="#br0" timeOffset="1870">1782 465 16476,'-7'1'3876,"1"0"-3389,6-1 931,0 0 525,51 23-1876,-31-23-11,38 15-11,-46-28 28,-1-2-28,-2 1 11,-3 0-17,-2 0-5,-2 0 5,-1 0-22,-2 2-1,-2 1-16,-15-3-11,3 6-101,-27-2 23,20 11-35,-10 2-83,15 3-112,3 1-101,2 1-140,2-1-146,2 0-168,3 0-369,3 0-785,0-1-1277,2 0-2312,2 0 2284,0-1 3333,2-1 0,-2-3 0,0 1 0</inkml:trace>
  <inkml:trace contextRef="#ctx0" brushRef="#br0" timeOffset="2198">2088 49 23954,'-7'-19'448,"2"8"-303,5 26-16,0 3-39,1 3-6,1 3-17,1 1-17,1 3-16,0-1-12,1 1-16,-1-1-6,0 0 6,0 0-23,1 0-6,0-2-38,0-1-40,0-2-84,1-3-100,0-1-124,-2-3-179,0-1-213,-1-4-269,-2-1-537,0-3-981,-1-1-947,2-2-3656,-1-2 7191,0 0 0,0-1 0,-1 0 0</inkml:trace>
  <inkml:trace contextRef="#ctx0" brushRef="#br0" timeOffset="2517">2242 49 19742,'27'-28'5209,"-14"25"-5131,7-14-11,-18 33-11,2 4-5,-1 2 5,0 3-6,1 3-22,-1 1 29,2 28-29,-3-21-23,2 50 6,-3-54-392,2 38 23,-2-48-807,0 17 286,0-24-8397,4 13 1636,-2-17 7640,2 4 0,-3-12 0,-1-2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5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21724,'12'31'522,"-3"-5"-237,-7 3-178,0-9 195,2 37-117,1 9-163,0-9 40,1 30-62,-4-55 50,1 29-16,-2-39 56,1 15-57,-2-26 102,-1 6 374,1-14-341,-1 1 370,1-4-527,1-11-22,6-11 5,12-20 1,-4 11 10,6-3-10,-11 22 10,-1 2-10,1 2-1,-3 1-11,1 2 23,-2 0-34,-1 3-17,3 0-17,-4 2 46,4 0-7,0 6 29,-1 0-6,2 5 0,0 4 11,-1-2-11,1 4-11,1 2 22,-5-4-11,4 5 11,-3 2-39,-2-3 11,0 6-55,-2 2 4,0-8-44,-1 6-403,0-8 67,-1-6-2397,-1 5 1086,0-9-6122,-1 3 7881,1-8 0,0 0 0,1-2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5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23523,'27'35'263,"-5"-5"-224,-19-19-11,-1 0-6,0 1-10,-1-1 10,0 1-16,0-2-18,0 0 1,0-1-140,0 1-1855,0 1 685,0-2-8510,-1-1 9533,0-5 0,0-1 0,0-1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5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129 1 23108,'-21'2'6,"2"3"-1,10 7-5,-1 2 17,1 2-6,-1 3 12,2 0 5,-1 3-11,2 0 16,0 3 23,2 0 23,1 2-7,0 1 68,1 26-123,1-21-6,0 20-22,7-9-6,0-17-16,4 12-135,0-19-51,0-2-178,1 2-1474,5 4-173,-4-6-1233,5 3-4123,-8-11 7400,0-3 0,-4-4 0,-2-1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7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20632,'8'55'-119,"1"1"0,5 24 0,-14-63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7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8 19484,'-1'-4'2100,"1"0"-2038,0 4-3339,0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8.0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1 269 9694,'6'13'3472,"-1"-3"-3147,-5-10-23,0 0 9461,8-71-9539,-6 47-67,6-56-73,-8 66-45,0-1-16,2 1-7,0 1-21,3 0-34,0 1-40,2 2-61,0 3-112,1 0-649,5 2 222,-3 1-133,2 2-1517,3 2 598,-4 0-611,4 2 2342,2 5 0,-9-4 0,3 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7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7 20811,'-95'-5'381,"17"4"-230,68 10 17,2 2 6,1-1-12,0 2 1,2 0-17,1 0 0,0 2 11,2 1 11,1 1 0,0 1 11,1 2 280,2 23-325,0-14-22,3 18-22,0-21-6,2 1-11,-1 0-12,1 0 1,0 0-28,0 1-6,-2 0-6,1-2 0,-2-3 6,0-2-16,-1-2-1,-1-3 6,0-2-23,-1 0 0,0-3-27,-1-1-68,0-1-78,0-2-135,0-1-184,0-2-286,0-1-415,0 0 556,0-1 1,0 0 0</inkml:trace>
  <inkml:trace contextRef="#ctx0" brushRef="#br0" timeOffset="234">0 401 24631,'82'-39'-140,"-13"8"-50,-49 30-146,0 2-174,2 2-229,-1 2-382,1 1-654,0 0-1003,-2 2-745,1-1-4257,-3-1 7780,-3-1 0,-7-2 0,-5-2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6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84 329 19675,'-43'69'213,"8"-11"-107,32-40 17,1-1-5,2 1-17,1-1 16,2-2 29,3 0 10,1-2 432,16 6-319,-8-8 298,18 2-299,-16-10-60,6-2 139,1-4-168,-5-2-11,5-4-11,-9-1 123,6-7-151,-7 2 128,6-11-139,-12 9 195,0-21-223,-7 18 128,-19-30-184,6 32-17,-15-14-51,3 19-50,6 4-409,-15-1 6,14 6-5064,-21 8 2510,23 1 3041,-11 10 0,23-10 0,1 2 0</inkml:trace>
  <inkml:trace contextRef="#ctx0" brushRef="#br0" timeOffset="349">281 0 21987,'47'31'136,"-6"-1"-41,-25-14 34,0 3 11,-1 2 28,0 2 0,-1 1 134,9 27-263,-9-17-39,0 14 0,-1 2-50,-6-5-152,0 7 1,-3 0-1,-6-13-5,-2 17-40,-5-31-173,-2 0-264,-2-2-458,-1 1-3686,-7 6 498,6-9 4330,-5 6 0,13-19 0,1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38.5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31 394 23730,'27'55'3,"0"1"1,-2-5 0,-6-11-49,-11-23 6,-4 1 0,-1 1 56,-1 0-6,-2-2 11,-1-3 1,-2-2-7,-3-2 1,-3-2 17,-14 6-17,8-6-12,-8 3-10,11-9-18,2-1-55,1-1-124,0-3-184,3 0-342,0-3-595,2-1-8508,-1-11 8660,3 8 1,0-4 0,2 11 0</inkml:trace>
  <inkml:trace contextRef="#ctx0" brushRef="#br0" timeOffset="352">338 0 24721,'-3'70'112,"1"-9"-95,3-36 5,2 1 6,1 3-5,1 2-18,-1 0 1,2 0-17,-1 1-1,0-1 7,1 1 5,0-3-28,2 21-51,-2-20-55,1 14-90,-4-26-140,0-2-78,-1-3-118,0-3-1132,-1-1 342,0-4-515,-1-1-7966,0-4 9708,0 0 0,0 0 0</inkml:trace>
  <inkml:trace contextRef="#ctx0" brushRef="#br0" timeOffset="583">97 350 25074,'50'-20'92,"1"0"1,37-14-166,-54 22-95,2 2-202,-1-1-279,1 2-533,-3 1-902,-2 2-1590,-5 1-4723,-5 2 8397,-6 2 0,-7 0 0,-4 1 0</inkml:trace>
  <inkml:trace contextRef="#ctx0" brushRef="#br0" timeOffset="1966">666 591 24542,'8'-26'330,"-1"4"-307,-3 20-1,-2 0-5,1 1-12,-2 0-21,1 0-1,0 1-62,1 0-77,5 2 111,-4-1-73,5 3 68,-7-1-6,1 2 67,-3-1 23,1 0 22,-1 0-28,0-1-12,0 1 7,0-2-6,0-1-51,0 0-806,0 0-802,0 0-2194,0 2 3836,2 2 0,-1-2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15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23948,'4'44'230,"-1"-2"-146,-5-13 5,0 3-44,2 2-6,0 3-16,1 1-29,1 1 29,2 2-35,1 0-16,0 0-11,1-2-11,-1 0-101,1-2-129,-1-1 22,1 0-11,-2-1 118,1-2 123,1-3-17,-1-5-84,3-7-195,-1-5-310,1-6-525,-1-2-1149,1-3-1417,-1 0-4670,-1-2 8395,-1 0 0,-3 0 0,0 0 0</inkml:trace>
  <inkml:trace contextRef="#ctx0" brushRef="#br0" timeOffset="403">483 285 23707,'-89'38'28,"15"-6"-33,55-23-18,3 1-10,2-2-6,2 1-1,4 0-4,3 0 21,2-1 18,2 0 21,4-1 24,3 2 16,4-2 22,3 2 0,2 0 34,2 2 12,1 2-1,3 1-22,0 1-34,3 2-22,0 0-29,-1 1 12,-2 0 6,-3-2 11,-3-1 50,-4-1 62,-4-3 33,-3-2 34,-2-1-39,-6-1-67,-2-2-45,-6 0-79,-4-2-38,-1 0-103,-3-1-166,-1-2-253,1-2-481,0-2-1636,3-3-5371,3 0 8054,4 1 0,5 3 0,3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2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20252,'7'95'0,"-1"-19"0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2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 20140,'0'-4'957,"-1"1"-1259,1 3-2975,0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5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22722,'16'48'-522,"0"0"1,10 33-27,-20-67-281,-1 0-381,0-6-706,1-1-912,-2-3-863,1-2-1227,-1 0 4918,-1-2 0,-1 0 0,-1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5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 18610,'0'-13'2969,"-1"3"-2762,1 10-3355,0 0 1390,12 8-629,-5-2-279,11 8-2324,-10-6 4990,1 1 0,-5-5 0,-2-2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5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 13429,'20'59'3276,"1"0"1,-2-3 0,-2-17-2084,-11-35-980,1-1 5,-4-3-10,0 0-1,-1 0 73,2-3-207,-1-1-28,1-6-23,-1 1 1,0-2-18,7-24-16,-5 14-62,6-36 1,-7 34-304,2-22 23,-3 26-134,0-5-2420,-1 6 633,-1 9-823,-1-2-527,0 10 1379,0 0 1,0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5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 5739,'-14'90'0,"2"-19"0,12-70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4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60 23248,'12'-33'263,"-3"7"-268,-9 26-12,0 1 11,0 2 29,0 3 22,0 4-1,0 4-4,0 4-1,0 2 6,0 3 5,0 2 45,0 13-67,0-6 6,0 20-23,-2-22 6,0 6-6,0-15-5,0-3-1,0-2-5,1-3 45,0-1-6,0-5 146,1-2-67,0-5-23,0 0-22,-2-2-79,1-2-145,-7-16 78,3 8 6,-7-15 61,4 17 6,-8-5-11,6 10 0,-14 0 22,16 7 11,-10 5 6,14-2 79,-2 5-57,3-3 73,2 18-100,0-11 22,4 25-40,-1-24 23,8 13-11,-3-17 123,21 3-123,-13-9-40,13-1-296,-7-8-39,-5 0-157,4-4-225,-5 3-263,-1-2-486,1 0-8342,16-9 9223,-15 7 1,7-4-1,-20 11 1</inkml:trace>
  <inkml:trace contextRef="#ctx0" brushRef="#br0" timeOffset="347">360 345 21511,'28'55'1524,"-6"-11"-1048,-22-44 196,0 0-476,0-3-16,0-1-24,0-3-10,0-2-28,-1-2-18,0-2-27,1 0 39,-1-1 18,1-1-30,0 0 24,2 0-35,0 1-16,3 0 50,5-6-84,-1 5-55,12-10-57,-9 15-34,6-2-61,-10 10-62,0 1-44,1 1-1277,8 5 571,-5-1-6890,13 12-436,-16-8 8306,6 4 0,-13-9 0,0-1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2.8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42 439 14225,'3'11'4340,"0"-3"-3505,-3-8 789,0 0-1529,-21 65-22,16-45-6,-16 48-16,21-63-1,0 0 34,0-2 67,0-1 489,0-1-220,37-59 0,14-24-448,-21 41-431,20-37 0,-3 10 403,-32 59-6,-2 3 12,-2 4-12,-2 0 1,-1 4 16,-2 3 11,0 3 907,-1 4-867,-1 3-6,0 3 5,0 2-173,1 11-117,0-7-287,0 8-1696,1 1 290,-2-8-727,1 7-185,-1-12-3148,-2-1 6038,0-5 0,-1-6 0,0-4 0</inkml:trace>
  <inkml:trace contextRef="#ctx0" brushRef="#br0" timeOffset="500">656 1 23489,'0'77'254,"1"0"1,0 0 0,0 31 0,-1-27-255,-1-58 6,-1-3-1,1-3 23,-1-2-28,1-4 12,-1-2-1,1-3-6,0-2 29,0-1 11,0-2 5,-2-2-39,-1-1-33,-2-4 5,-7-7-28,2 2-235,-19-17 168,12 12 17,-10-9-45,7 8 95,5 6 6,-3 0 22,4 6 29,4 4 21,0 1 23,6 4 51,1 3 10,1 3 34,2 2 12,0 2-12,2 0 6,2 1 252,13 10-274,-3-10 195,28 10-252,-17-19 12,35 2-163,-29-8-1227,36-4 1,-38 2 1299,31-8 0,-43 7 0,10-2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1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22 204 22811,'12'35'68,"-2"-3"-29,-7-12 11,-1 2-27,-1 2 5,0 2-12,0 1-21,-1 1 22,0 1-12,0-1-16,-1 0 5,0-1-10,-2-2-18,1-2-5,-1-3-23,2-3-50,-1-4-56,0-2-73,1-3-112,-1-3-101,2-1-1640,-1-3-1048,1 1 660,0-7-621,0 0 3103,0-7 0,0 7 0,0-1 0</inkml:trace>
  <inkml:trace contextRef="#ctx0" brushRef="#br0" timeOffset="330">0 138 17893,'7'3'3081,"-1"-1"-2370,-6-2 2426,0 0-3003,74-48-1142,-45 33 1022,15-12 0,-1 1 20,-19 18 225,-1 2-259,-1 0-28,-1 3-39,-1 1-45,-3 1-348,5 1-1019,8 11 263,-9-5-571,3 9-3932,-15-5-1898,-2-2 7617,-1 0 0,-3-5 0,-2-2 0</inkml:trace>
  <inkml:trace contextRef="#ctx0" brushRef="#br0" timeOffset="564">88 335 23926,'49'-13'-9,"0"-1"1,33-8-138,-61 22-162,-1 1-240,-1 1-405,0 2-497,0 1-808,-1 0-985,0 1-1176,0-1-426,-3 1 4845,-3-1 0,-6-3 0,-3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8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44 23069,'12'-16'493,"-2"2"-264,-9 11 18,0-1-62,-1 1-68,0 1-44,0 1-62,-2 0-11,0 1-101,-3 0-839,-3 7 290,2-3-5231,0 10 839,6-9 5042,2 4 0,-1-7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13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228 263 23500,'-40'-28'207,"6"6"-156,20 22 5,0 4-6,-2 1-11,1 4-5,0 2-23,0 2 6,1 1-6,1 2 0,2 1-11,1 1 0,3 2-5,1 0 10,4-1 7,0 0-1,3-1 0,2 0-11,2-2 0,3-1 6,3-2-1,2-3-16,1-1 0,2-3-6,1-1-45,2-2-61,0-2-157,1 0-218,-1-1-353,1-1-696,-2-2-1477,1-1-3182,0-2 543,-2 0 5663,-3 1 0,-7 1 0,-3 3 0</inkml:trace>
  <inkml:trace contextRef="#ctx0" brushRef="#br0" timeOffset="352">403 373 18123,'-7'-2'1373,"1"1"-1021,6 1 1065,0 0-1171,-45 59 46,36-41-1,-32 45 18,48-58-13,3 1-27,0-2-6,1 0-33,1 0-23,1-3-16,1 0-18,1-1-38,0-1-7,1-2-27,1-2-22,-2-2 5,0 0-23,-2-2 18,-1 1-12,-2-2-11,-2 2-17,-3-1 0,-1 0-28,-3 0-16,0 0-12,-3 1-33,-2-1 5,-4 0-22,-2 1-29,-1 0-16,-2 0-67,-1 2-56,-1-1-90,0 2-128,0 1-152,0 1-208,2 1-257,2 1-419,2 1-489,3 0-341,2 0-189,1 2 161,1 1 268,2 0-301,0 1 2380,0 0 0,0-2 0,0 0 0</inkml:trace>
  <inkml:trace contextRef="#ctx0" brushRef="#br0" timeOffset="783">622 504 21668,'16'69'847,"-2"-14"-579,-14-55-38,0 0-68,0-1-61,0-2-45,2-3-5,1-2-7,1-1 1,0-4 39,1 0-45,2-3 1,0-1-7,1-1-38,1-1 16,0 1 0,2 0-5,-1 1 5,1 1 17,-1 2 0,1 2 5,-2 3 18,1 1 10,-2 3 1,-1 1 5,-2 2-5,0 1-40,0 1-5,0 0 5,0 3-5,2 1 6,2 4-18,1 3-5,1 0-33,1 3-7,-1 0-16,-1 2-28,0 0-22,-3 1-51,0 1-100,-2 0-79,-1 1-157,0-1-662,-2 1-502,-1 1-517,0 0-1248,-1 3-3187,-1-3 6609,1-3 0,-1-8 0,0-4 0</inkml:trace>
  <inkml:trace contextRef="#ctx0" brushRef="#br0" timeOffset="1110">1148 1 22688,'-22'94'689,"5"-11"-515,14-53-40,2 3-56,0-1-38,1 2-24,0-1-16,0 0 0,2 1 6,-1-1-34,3-1-11,-1-1-45,2-2-51,0-3-72,0-1-95,-2-3-90,1-3-101,0-2-152,-1-2-267,0-4-455,0-3-795,0-3-1020,-1-3-3511,1-1 6693,0-1 0,-2 0 0,0 0 0</inkml:trace>
  <inkml:trace contextRef="#ctx0" brushRef="#br0" timeOffset="1350">950 285 24799,'51'-4'36,"0"0"1,34-3-70,-63 7-57,-1 2-61,0 2-51,0 2-61,-3 0-79,1 2-145,-1 0-241,-1 1-387,0 0-610,-1 1-952,0 1-594,-1 1 112,0 0-1731,-3 0 4890,-2-3 0,-5-4 0,-2-2 0</inkml:trace>
  <inkml:trace contextRef="#ctx0" brushRef="#br0" timeOffset="1925">1476 526 22167,'9'31'398,"-3"-8"-308,-9-32-18,-1-1-21,2-3-6,-1-2-6,0-1-28,1-2 11,1 0-22,0 0-11,0 0 22,1 0 6,2 1 0,0 1 0,2 0-12,2 3-10,1 1 5,0 2 11,0 2 23,1 0-1,0 2 23,-1 0-11,0 3-11,-2 0-6,0 2-17,0 0-22,0 1-12,1 0-22,1 1-83,0 1-108,1 2-150,2 1-220,0 0-217,0 1-257,2 0-153,0 0-251,1 0-180,1-2 12,-1 1 118,0-1 413,0 0 415,0-1 337,-2 1 178,-2-1 102,0 1 167,-3 0 309,0 0 346,-2 0 331,0 0 247,-1-2 33,0 1-78,-1-1-146,0 1-184,-1-1-164,-1 1-166,0 0-136,0 0-83,0 1-79,0 3-56,-1 0-40,-2 2-49,-1 0-34,-1 2-1,0 1 24,1 0 60,0 1 35,2-1 22,1 0-11,0-1-23,1 0-11,0-2-11,0-2 39,1-1-6,2-2 6,2-1 0,1-2-39,3 0-39,1-1-29,3-2-21,2-2-18,1-2-5,0-3-12,2-1-10,-2-1-18,1-1-15,-1-2-13,0 0-10,-2-1 27,-1 0-22,-2 0 6,-3 1-1,-2 1-44,-3 1-6,-2 1-27,-3 2-52,-3 1-39,-4 2-61,-3 0-56,-2 3-16,-2-1-24,-2 2-10,0 0-28,1 0-62,2 2-34,2-1-72,1 1-86,3 1-144,0 2-380,3 1-931,0 3-1199,1-1-4480,2 0 7718,1-2 0,1-1 0,0-1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50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37 23332,'-32'-21'-5,"5"5"-12,17 19 11,0 2-5,-2 1 11,0 1 6,0 1-12,-1 1 0,2 1 1,-1 0-34,-2 5 33,4-4-67,-3 9 40,8-11 33,2 11 44,6-13 18,3 6 44,9-3-66,-2-2-7,7 4 6,1-2-33,-4-1 0,4 2 16,-2 0-33,-4-3 22,1 3 0,-4-4 51,-6-1 11,0 0 212,-4-2-134,-4-1-16,-2 1-40,-2-1-22,-5 1-23,-2-1-5,-2 0-28,-3 0 0,-1 0-17,-2-1-202,-15 3-67,14-2-201,-7 2-197,20-2-252,5-1-324,2 1-543,3 0-970,4-1-1339,4 1-2262,2-3 6357,0 2 0,-4-1 0,-3-1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52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25331,'16'65'219,"-3"-8"-168,-12-29-18,-1 1 7,0 4-7,0 0-27,0 1 5,0 1 0,0 0 0,0-1-5,0-1 11,-1-2-12,0-3 1,0-4 0,-1 10 5,0-15-22,0 7-1,0-14 46,0-3 16,1 0 57,0-6 16,1-2-45,0-1 1,0-2-34,-1-2-29,-1-3-4,0-3-12,-2-2-17,-1-1-6,-2 0-10,0-1-40,-2 1-123,-3-5 112,0 5 0,-2-1 6,4 8-6,0 2-17,1 2-34,-8 5 130,7 1 22,-7 4 50,8 6 0,2-2 151,1 18-150,5-13 139,14 21-168,-4-22-5,24 12-62,-15-18-96,10 1-587,0-9-90,-5-1 801,33-10 0,-37 7 0,17-6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50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21 18442,'2'9'2666,"0"-2"-2419,-2-7 2021,0 0-2133,-1 73-927,0-43 848,-1 58-11,1-61 188,-2-1-222,1 0 11,0-1-16,1-2 11,0 0-17,0-3 631,0-1-731,1-3-119,0-2-178,0-2-225,0-3-252,0 0-308,0-4-588,0 0-666,0-3-617,0-1 3053,1-1 0,0-1 0</inkml:trace>
  <inkml:trace contextRef="#ctx0" brushRef="#br0" timeOffset="299">1 109 23747,'78'-59'151,"-11"11"-146,-47 48 1,-3-1-12,-2 3-5,-3 2 0,-2 4 5,-3 1 18,-3 2 27,-2 1 11,-1 1 12,-2 1-6,-1-1 5,-3 0-10,-3-1 33,-9 3-51,3-4-33,-6 2-33,3-6-40,2 1-95,-2-3-795,-12 2 464,11-4-168,-10 0-1903,15-5 77,6 0-795,1-3 3288,6-2 0,0 3 0,0-1 0</inkml:trace>
  <inkml:trace contextRef="#ctx0" brushRef="#br0" timeOffset="718">285 65 14213,'61'12'4915,"0"0"0,37 6-3845,-95-21-1008,0-1-12,-1 1-33,0-2 11,-1-1-11,0-1-17,-1 0 11,0 0-11,0-1-73,-5-8 11,2 6-16,-5-4-168,-2 7 83,3 3-10,-5 1 10,2 2 23,-2 2 51,0 2 21,-1 2 35,0 3 16,-1 1 17,1 2 11,0 0 17,1 2-5,2 0-7,1 1 18,2 0-28,2-1 5,2 1 0,2-1-11,0-1-11,3 0 0,2-1 5,4 0-22,1-3-146,10 3-72,-2-4-174,8 0-325,-5-4-404,2-2-777,1 1-1104,-1-2-1311,2 0-1966,-4 0 6307,-3 0 0,-8 0 0,-4 0 0</inkml:trace>
  <inkml:trace contextRef="#ctx0" brushRef="#br0" timeOffset="1083">658 175 24391,'71'-9'537,"-12"1"-374,-45 4-23,-1-1-12,-1 1 7,1-1-17,-3 0-17,0 0 0,-3 0-1,1-1-10,-2 1 28,-1-2-23,0 2-22,-2-2-12,-1 1-16,-1-1 0,-1 0-12,-1 0 1,-1 0-28,-2-1-1,-1 1-10,-2-1-12,-1 1-22,-1 1-129,-11 2 123,7 2-6,-7 4-16,6 7 39,3 0-5,0 4-7,4 2 12,4-4 12,1 5-24,3 1 24,2-4-24,1 5-206,8-1-12,-3-5-145,6 4-1059,4-4 185,-4-4 1277,27 2 0,-28-7 0,13-1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48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0 106 14124,'3'2'4548,"-1"-1"-3556,-2-1 2211,0 0-3051,7 4-35,-5 1-22,4 6-11,-5 1-28,-1 2-11,0 0-6,0 0-5,0 1-12,0-1 51,0 5-39,0 2-45,-1-5-6,1 1 11,-1-13 23,0 0 201,1-4-167,2-4-6,0-1 5,2-5-11,0-1-5,1-1-6,-1-1-11,2-2 22,10-27-39,-5 18 17,12-29 11,-12 33 5,11-12-22,-11 18 6,14-9-17,-16 18-39,7-4 56,-11 9 89,4 10-78,-3-3 28,6 26-67,-5-13-17,3 13-134,-2-3 10,-3-7-66,4 6-73,-4-11-84,0-1-129,1-1-253,-2-2-1802,3 2 178,-3-5-901,2 2 3282,-3-6 0,0-3 0,-2-1 0</inkml:trace>
  <inkml:trace contextRef="#ctx0" brushRef="#br0" timeOffset="519">526 84 22996,'-60'32'123,"11"-5"-89,38-15 5,1 1 0,1 0-22,2 1-6,2 0 1,0 0-12,3-1 22,1-1 6,1 0 190,8 8-89,-2-11 34,7 5 10,-5-13-5,1 0-28,0-1 191,7-7-231,-5 1-4,6-6 94,-5-3-95,-4 3-11,3-5 56,-2-1-94,-2 3 26,6-13-72,-6 16-11,3-7-11,-7 14 5,2 1 23,-2 8 89,8 13-62,-3-2 51,16 32-28,-12-21 146,16 43-152,-17-36 158,7 47-147,-14-45-5,0 20-5,-8-19-12,-2-9-6,-19 20-55,7-26-40,-13 10-184,4-16 28,6-5-1177,-19 0 263,21-7-8699,-15-14 8431,23 5 0,-1-6 0,10 10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4:53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373 372 24531,'-42'-30'53,"1"0"0,-29-17-47,53 47 16,0 2 0,1 2 29,1 3 10,0 2-16,2 1 0,1 1-23,0 2 23,2 1-11,1 2 16,2 2 185,-2 23-139,5-13 100,0 42-145,5-36 5,3 20-12,2-25-4,2 3-12,0-2 28,9 23-28,-7-20-17,7 16 17,-4-20-51,-5-8 18,3 4-40,-3-7 17,-3-6-34,0 1-89,-3-6 22,-1-3-50,0 1-68,-1-3-100,0 0-123,0 0-180,0-1-274,0 0-432,0 1-973,0-1-1324,0 1-4446,0-1 8099,0 1 0,0-2 0,0 1 0</inkml:trace>
  <inkml:trace contextRef="#ctx0" brushRef="#br0" timeOffset="234">0 678 21248,'93'-3'-605,"-15"3"163,-56 7-230,0 0-303,0 0-386,-1 0-476,-1 0-661,0-2-246,-2 0-1631,-2-2 4375,-4 0 0,-6-2 0,-2-1 0</inkml:trace>
  <inkml:trace contextRef="#ctx0" brushRef="#br0" timeOffset="616">482 700 23646,'-17'14'1871,"42"78"-1832,-9-68-5,34 58 16,-26-84-16,1-3-6,-1-3 16,0-1-4,-1 0 32,-3-1 12,-3 0 0,-2 0-5,-3-1 5,-4 0-11,-3 0-6,-2-2 0,-2 1-11,-4-3 28,-15-11-84,3 10-11,-14-8-12,10 15-38,1 2-34,-1 3-51,2 2-78,1 1-101,2 2-67,1 2-756,-2 2 380,6 1-223,-1 0-292,7-2-3035,1 1 980,2-1-4336,3 0 7674,-1 0 0,0-3 0,-1 1 0</inkml:trace>
  <inkml:trace contextRef="#ctx0" brushRef="#br0" timeOffset="905">854 766 25203,'28'34'1322,"-6"-10"-1149,-19-33-10,0-3-1,-1-1-16,1-3-1,0-2-27,1 0 78,10-20-174,-2 14 1,9-14 66,7 13-61,-5 8-11,9-2-17,-7 8-28,0 2-39,1 1-594,25-2 135,-17 4-342,20 0-4504,-12 4-4273,-12 1 9535,4 0 0,-23 1 0,-5 0 0</inkml:trace>
  <inkml:trace contextRef="#ctx0" brushRef="#br0" timeOffset="6567">2059 372 23013,'-15'-23'6,"3"4"-23,7 21 11,-2 0 12,-1 4-17,-1 1-1,0 3 1,-1 1 0,0 3-6,-3 8 12,3-4 5,-3 7 5,4-5 18,2-2-23,-1 2 5,1 0 6,0-1-16,1 0 5,2-1-17,1-1-33,2 4 27,0-7-5,2 3 6,7-6 55,-1-4 12,6 1 22,-3-6-5,3-1-6,0-2-11,1-2-17,1-1 22,0-2-22,-1-1 28,-1 0 45,4-5-56,-5 1-6,2-2 11,-2-1-27,-4 5-18,1-2 1,-5 5-28,-1 2-29,-1 2-195,-2 2 190,0 2 45,0 1-17,2 8 16,-1-2 40,10 15 0,-3-11 0,7 8 56,6-7-28,-2-4 112,26 1-106,-21-7 16,14-1 169,-13-10-62,-6 1 447,12-14-436,-15 7-11,4-7 169,-9 1-198,-4 4-4,1-7-35,-4 7-16,-1-3-23,-1 1-10,-2-1 32,0-8-66,-3 6-23,0-6 45,-6 2-39,2 5 11,-9-14-34,7 18-5,-5-6-73,5 11 11,2 3-67,1 1-414,1 4 150,3 1-66,-1 0-684,2 5 404,0 1-197,0 4-2330,0 7 213,2-3-1691,2 6 4755,2-2 0,-1-7 0,-1-1 0</inkml:trace>
  <inkml:trace contextRef="#ctx0" brushRef="#br0" timeOffset="7153">2540 503 23657,'12'43'67,"-2"-6"-50,-8-23-6,0 2 6,1 0-6,-1 2 0,0-1 17,-1 1-16,0 1 21,-1-2-16,0 1-17,0 0 11,-2 0-5,0 1-1,-3 0 7,1-4-24,-2 6 1,2-10-34,-2 2-229,4-7 11,1-4-101,0 1-488,1-2-806,0-1 779,0-3-191,1 0-151,2-3 6,1-1 212,1-1 308,1-1 326,-1-1 274,1-1 240,-1 1 230,0 0 236,-1 1 1271,1-3-846,-3 3-61,1-1-163,-2 4-179,0 1-118,0 0-106,1 0-56,1 1-40,0 0 2,1 0-19,1-1 309,5 0-330,-2 1-18,4 0-38,-3 2-57,2 1-84,0 0-33,1 2-34,0 2-11,0 3 23,0 2-18,-1 1 1,-1 1 5,-1 0 40,-2 0 16,-2 1 34,-2-1 44,-1 1-5,-2-1 39,-1 0 185,-7 4-217,0-4-24,-5 2-39,1-5-28,-1 0-11,0-2-34,-2 1 6,-7 0-1,5-2-10,-6-1-6,9-2-17,1-1-50,2 0-11,3 0-51,1 0-96,4-1-139,1 0-173,1-2-242,1 0-302,1-1-387,2 1-732,3-2-1027,2 1-2099,2 0 755,0 0 4571,0 1 0,-6 2 0,0 0 0</inkml:trace>
  <inkml:trace contextRef="#ctx0" brushRef="#br0" timeOffset="7566">2913 700 24984,'27'13'11,"-3"-1"-16,-17-5 22,0 1-17,-1 1 0,0 0-6,-2 0 0,-1 1 6,-1 2 12,-2-1-7,-2 3-10,-2 1-1,-13 14 12,4-11-6,-7 10-12,7-10 12,4-6 0,-1 3 0,7-7 6,0-1-12,2 0 12,1-1 44,1 2-27,1-3 16,3 2 6,1-3-6,2-1 11,1 2-22,2-2-179,8 4-45,-3-3-5,5 4-51,-6-3-34,-1-1-196,0 0-279,-2-3-2174,3-1 173,-6-3-850,1-2-4286,-5 0 7898,-3 0 0,-1 2 0,-1 2 0</inkml:trace>
  <inkml:trace contextRef="#ctx0" brushRef="#br0" timeOffset="7816">2847 875 13771,'-10'-3'5517,"2"1"-4497,8 2 2867,0 0-3770,34-9-61,-15 5-89,28-6-96,-22 6-118,0 1-212,0 1-235,-1 1-466,0 0-834,0 1-1490,-1 0 3484,1 0 0,-12 0 0,-1 0 0</inkml:trace>
  <inkml:trace contextRef="#ctx0" brushRef="#br0" timeOffset="8782">1818 1510 25130,'18'-18'123,"-3"3"-129,-15 15 6,0 2 0,0 0 40,0 3-7,0 2 18,2 3 0,1 2 83,5 11-78,-1-4-11,4 9-12,-4-7-21,1 0 10,0-1-5,1 0 0,-1-2-6,1 1 6,0-3-6,0 1 11,3 2-11,-3-6 12,1 3 10,-3-9 18,-2-2 22,-1-2 235,0-1-96,-2-1 24,1-1-40,-1-1 56,1-6-174,0-1-16,2-5-6,-1 1 0,1-1-23,-1-3 1,1 1-12,0-1-5,1-2 0,-1 1 0,1-3 5,3-11 0,-1 5-10,1-8 4,0 9-10,-1 0 5,0 0-5,0 0 39,3-8-40,-4 8 1,3-4 5,-5 11-17,-1 5 6,-1 1-11,-2 5-6,1 1-27,-2 3-35,1 1-78,-1 1-705,0 1 464,0 2-111,0 2-192,-1 3-329,0 4-493,1 0-1060,-1 2-1461,1 1-4682,0 0 8726,0-2 0,0-6 0,0-3 0</inkml:trace>
  <inkml:trace contextRef="#ctx0" brushRef="#br0" timeOffset="9400">2300 1685 25191,'11'33'96,"-3"-2"-74,-10-13 0,0 0 6,1 0-16,0-1 16,0-1-11,0 0 11,1-4 0,0 1-22,0-3 16,0 2-16,0-5-18,0 1-77,0-5-7,0-2-402,0 0 464,1-5 17,0 2-11,1-4 23,-1 1 27,0-1 0,-1 0 12,0 0-6,0 1 11,0-4 12,1 2-1,1-3-28,1 3 29,1-1-6,0 1 39,2-1 16,1 1 19,2 0-7,0 2 11,2 0 6,-1 2-1,1 0-38,-1 2-17,0 0-34,2 2-33,-2 2 33,0 1-39,-1 3 0,-2 2 11,0 1-17,-1 1 29,-1 2 27,-1-1 12,-3 1 5,0 1 17,-1-1 0,0 0 6,-1 0-6,-2-1-6,-3-2 0,-1 0-16,0 0 39,-2-1-51,0 0 17,-7 2-89,3-3 44,-17 7 12,15-8-17,-19 1-79,21-6-39,-6-1-263,8-3 96,4-1-1503,-1-4 663,6 3-5776,9-8-717,-1 5 7601,6-1 0,-8 5 0,-1 1 0</inkml:trace>
  <inkml:trace contextRef="#ctx0" brushRef="#br0" timeOffset="9735">2650 1795 25416,'26'12'588,"0"-2"-510,-7-5-27,1 0-23,2 1-17,0-1 0,-1 1-28,0 0 12,-1 0-18,-1 0-77,-1 1-1,-2 2-101,12 12 202,-11-9-17,6 8-39,-13-12-39,-3-3-45,-1-1-56,-4-2-62,0-1-78,-1 1-134,0 0-197,-1 0-279,1 0-455,-1 0-1019,0 0-1366,0 0 3786,0 0 0,0-1 0,0 0 0</inkml:trace>
  <inkml:trace contextRef="#ctx0" brushRef="#br0" timeOffset="9983">2891 1773 18392,'0'9'3679,"1"-2"-2978,-1-7 1478,0 0-2174,-33 28-16,15-9 0,-28 23 0,25-17-29,0-1-21,2-1-57,3 0-106,2-2-162,3-1-281,4-4-425,4-2-583,1-2-1053,2-4 2728,11-1 0,-7-3 0,6-2 0</inkml:trace>
  <inkml:trace contextRef="#ctx0" brushRef="#br0" timeOffset="10916">2015 2583 27208,'22'27'67,"-2"-1"-33,-15-8-1,1 1 7,0-1-1,1 1-11,1-1 5,1 1-10,0-1-1,-1 1-5,0 0-11,0-1-12,0 0 12,-1 1-1,2 5 6,-4-6 1,2 4-12,-4-10 11,0-2 0,-1-1-17,0-2 18,-1-1-12,0-3 5,0-1 23,-1-1 196,1-1-190,-1-2 16,0-2-16,0-3-12,1-3 12,1-1-17,0-3-6,1-3 11,8-22-27,-2 12 16,5-16-17,-4 17 6,1-2 0,1-1-11,-1 0 11,1-1 11,-1 1-28,-1 1 12,-1 2 10,3-16-5,-5 16-16,4-13-7,-7 27-10,0 1-74,-3 7-55,-1 3-426,0 0 173,-2 4-828,-3 7 246,-1 2-426,-1 6-1125,3-4-1810,1 1-4592,1-3 8950,2-1 0,-1-6 0,1-2 0</inkml:trace>
  <inkml:trace contextRef="#ctx0" brushRef="#br0" timeOffset="11618">2409 2715 26234,'3'37'140,"-1"-2"-90,-2-16 6,0 1-28,0 1 11,0 0-16,0 3-12,0-2 0,-1 2-17,1-2-33,-2 1 0,0 1 11,-2 0-34,-3 13 12,2-16-135,-1 10 6,3-23-67,1 1-23,1-5-376,-1 1 337,2-4-952,-2 0 751,2-4-539,0-6 538,0 0-2139,5-26 1993,-1 16-178,10-27 1002,-7 29 224,2-8 902,-3 10-521,-2 4 1333,2-5-1501,-3 10-56,0-3 364,-2 5-544,1 2 505,2-4-616,0 3-23,2-1 174,4 3-252,-2 0 241,15 2-292,-9 2 17,12 1 51,0 6-129,-6 0-29,7 2-16,-10-2-5,-3-1 27,-2 1-27,-2-1 10,-3 3-10,-3-2 66,-8 10-55,-4-8-1,-8 7-5,0-7-22,-4 0 11,0 0-23,-3-1-55,-13 2 49,8-4-16,-8 0-123,3-5 22,11-3-44,-3 1-74,13-2-94,4-2-102,5-1-128,1-1-1143,7-5 464,1 1-732,7-4-1222,0 3 3232,3-1 0,-7 5 0,-1 1 0</inkml:trace>
  <inkml:trace contextRef="#ctx0" brushRef="#br0" timeOffset="12099">2759 2977 24385,'22'45'73,"-3"-7"-73,-10-25-11,2-1-12,2-1 12,3-1-17,1-2 0,1-1 11,0-3 0,-1-1 12,-1-2-90,0 0-124,8-4 253,-10 0 5,7-4-11,-12-1 11,-2-1 12,0-2 10,-1 0 23,-2 0 6,-1 0 11,-2 0-6,0 2 11,-1 0 6,0 2 17,0 0 0,-1 2 67,-2 2-146,-1 1 7,-1 2 88,-2 7-33,2 0 336,-11 26-291,8-11-22,-5 17 21,4 0-105,2-8-29,-1 11-27,1 0-40,2-13-224,-4 22 51,5-30-135,-1 7-185,4-21-364,0-3-649,0-3-2516,1-1 4067,0-4 0,0 3 0,0-3 0</inkml:trace>
  <inkml:trace contextRef="#ctx0" brushRef="#br0" timeOffset="13916">1905 65 22094,'-6'-32'807,"0"5"-678,1 25-56,-1 0-40,-1 1-22,-3 0-22,-1 1 0,-3 1 11,-2 2-11,-2 1 5,-1 3-11,-3 1 23,1 1-12,-2 0 12,1 1 5,-2-2-16,2 0 16,0 0 0,1-2 23,1 0 5,2 0 17,1-1 45,-2 1-68,5-2-22,-1 1-11,4-1-5,5-1-1,-1 0 1,4-1 5,2 0 11,0 1 6,1 0-1,1 0 7,1 0-6,0 1 5,5 4 0,-3-3-10,3 4 49,-1 2-16,-2-2 39,2 4 6,-4-2 44,0 1 12,-1 1-12,0 2-22,-1 2-28,1 2-22,0 2 5,1 0-6,1 4-21,0-1-7,1 2-16,0 1 50,2 14-22,0-8 11,0 11 11,-1-12 0,0 3-5,0 0 11,0 2-28,0 0 16,0 0 23,-1-1-22,0-1 168,-1 31-168,-1-24-12,0 23 6,-2-30-6,0-2-10,0 1 55,0 14-50,-1-11-1,0 10 35,-1 15-51,1-23 22,0 23-11,1-29 17,0-1-5,0 1 10,0 15-27,1-11-12,1 10 40,4 12-51,-2-22-11,6 32-33,-6-38 33,8 30 22,-6-30-22,3 16 11,-1-5-22,-3-16 11,4 19 11,-6-27 6,2 4 11,-3-2-11,1-5 5,1 6 57,-1 8-46,-1-8 6,-1 11 12,0-13-1,0-1-11,-1 0 17,0 4-44,1-5 4,-1 5-16,2 9 6,-2-10 0,0 14-1,0-14 6,0 1-11,0 2 12,0 0-1,0-1 11,-2-3-5,2 17-6,-1-16-5,1 11-1,0-15-5,0-5 0,0 5 17,0-6-11,0 3-12,1 0 12,-1 1-17,1 1 27,0 2-10,-1 0-6,2 0 0,2 6 6,0-6 5,2 3 0,-2-9 0,1 0 0,-1-2-11,0 0 0,-1 0 12,0 1-24,-1-1 18,0 1 16,1 4-10,-1-2-1,0 2-22,0-3 16,1-3 6,-1 1-11,3 2-5,-3-4 10,2 1-5,-2-4 17,2 0-39,0-1 27,0 0 1,-2-2 0,1 0 10,-2 0-16,1 1 0,0 1-5,-1 2 27,1 0-33,-2 3-17,1 8 6,-1-2 5,0 6 0,-1-6 11,-1-1-33,-1 0 45,-2-1-6,4-5 39,-1 0-28,2-7-5,0 1 11,0-2-40,0 1 29,1-1 5,0 0-5,2 0-12,-1 1 12,1-1 16,2 0 12,0 0-18,2-1 1,-1 0-11,1-3 27,2 0-10,5-4 5,-2 1-51,4-1 40,4-2 11,-9 6-28,7-3-17,-10 6-22,-1 1-22,2 0-807,10 3 257,-6 0-196,7 2-1578,-5-1-506,-3-1-5326,2-1 8217,-5-2 0,-4 0 0,-2 0 0</inkml:trace>
  <inkml:trace contextRef="#ctx0" brushRef="#br0" timeOffset="15533">3088 153 19042,'-51'-39'1837,"11"9"-1384,39 29 959,0 1-1261,4 0 6,0 0-11,4 1-12,3 1 1,1 1-12,3-1-6,1 0-10,3 0-12,0-2-5,2 1-6,0-1 0,0 0-23,-1 0-22,-1-1 1,0-1-24,-3-2-4,-2 1 4,-1 0 18,-3 0-6,-1 0 11,-1 1-16,-1 1-7,-2 0 1,-1 1-17,0 0 23,-1 0-23,-1 0-23,2 0 23,0 0-5,0 0-1,1 1 12,-3 0-1,2 2 68,0 4 0,-1 0 33,0 4 1,-1 0 5,0 2-17,-1 2-22,0 2-34,0 1-11,0 1 5,0 1-5,0 0 6,0 3 5,0 0-16,0 1 22,0 1 11,0 0 0,1 1 0,1 1-6,0 0 6,-1 1-5,1 0-6,0 3-6,0 0 6,0 21 11,-1-11-28,-1 15 11,0-16 6,1 1-29,0-1 29,0 0 0,1-1 28,1-1-17,2-3 28,0-1 73,3 11-51,-1-11-44,2 10-6,-3-15 0,-1 1-12,0-2 1,0 1 56,-1 13-62,-2-10 12,-1 10 33,-1 0-56,0-11 5,-2 9 23,-2-3-5,0-8-12,0 6 39,-1-1-55,1-10-1,0 6 34,1-3-45,1-6 23,1 5 33,0 0-45,1-7-10,1 7-29,2-1 17,0-5 0,2 5 11,2 1-5,-1-7 5,3 7 11,0 0-5,-2-6-11,1 5-1,-2-1 1,-1-5 5,-1 5-5,0-6 5,-3-1-17,1 1 17,-1-1 12,0 1-12,-1-2 6,1 2 5,0-2 29,-1 12-1,1-8-33,-1 9 5,0-2-22,0-3 23,0 5 16,0 3-17,0-7 6,2 9 6,0-11-6,1 0 5,-1-2-10,1 0-1,0 0 6,0-2 0,0 1-5,-1-2-1,1 9-44,-2-8 27,1 7-5,1 0-5,0-6 10,-1 5 1,0-8 5,0-2 34,-1-1-40,0-1 7,0 0-12,0-2 16,-1 1-10,0 0-6,0 5-22,0-4 27,0 5 1,0-6-17,-1 2 11,-1 1 0,0 3 5,1 3 1,-2 1 16,1-1-16,-2-1 5,1-1-11,-1-3-6,0 0 18,0-2-12,0 1 16,0-1-10,-1-1 0,0-1 5,0 0 0,1 0 11,-1-1-5,1 0 39,-4 3-11,3-4-38,-2 1-7,0-1-7,3-3 14,-2 1-7,3-2-13,1-2 13,0 1 13,1-3-13,1-2 0,0 1 0,0 0 0,0-1 0,0 1 0,0 1 0,0-2 0,-1 0 0,0 0 0,-3 0 0,-1-2 0,-4-3 0,-3-1 0,-4-2 0,-3-1 0,-4-1 0,-1 1 0,-1 0 0,1 1 0,1 0 0,4 2 0,3 1-130,5 2-128,5 2-111,2 0-147,2 0-167,2-1-2084,7 0-1876,1-2-5069,5 0 9712,-1-1 0,-6 2 0,-3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09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1978 21791,'56'-9'-257,"-10"2"55,-41 7-167,1 0-275,-1 0-504,2 0-919,-1 0-1428,2 0-4375,-1 2 7870,-1-1 0,-3 1 0,-1-2 0</inkml:trace>
  <inkml:trace contextRef="#ctx0" brushRef="#br0" timeOffset="184">44 2175 20397,'2'1'2101,"-1"0"-1972,-1-1-1200,65 2-1169,-44-2-1877,52 1-4531,-63-1 8648,-1 0 0,-4 0 0,-3 0 0</inkml:trace>
  <inkml:trace contextRef="#ctx0" brushRef="#br0" timeOffset="2151">570 795 20240,'-16'-8'325,"0"1"-191,6 8 23,-2 0 11,0 2 11,-1-1 1,1 1-35,1 0-10,0-1-7,0 1 113,-3-1-111,4 0 99,-5 0-105,7-1-18,-2 1 90,3-2-123,3 2-17,-1-1 73,3 1-73,1 0 95,1 0-50,-1 0 27,1 0 203,0 4-158,0-1-38,0 3 139,4 12-212,-2-5-12,2 10 6,-2-9 0,-1 1 0,1 1 90,1 10-29,0-5 135,3 30-201,-2-23 16,1 18 85,0-6-91,-1-11 96,5 40-106,-4-35-1,3 23 107,-1-15-84,-2-9-12,2 9-5,-3-14-17,0 1-11,0-1 34,-2 2-17,1-2 44,-2 0 1,0 1-17,-1 0-6,0 1 6,-2 0 11,-1 2-17,-2-1-17,-1 0-10,1-3-40,1-1 33,0-1 18,1 9-29,1-8-5,0 5-23,2-12 17,-1 0 6,1-2-6,-1 1 12,0 0 5,0 3 5,-1 1-21,0 2-1,-2 13-22,1-10 39,0 8 44,-1-4-32,2-9-18,-2 7-11,3-9 12,-1-1-1,2 3-11,0 1 12,0 14-18,2-11 6,0 9-11,2-7 0,-2-8 0,2 6 6,-2 4 5,-1-11 0,1 11 23,-1-15-12,-1 1-10,0 0-1,0 2-11,0 0-11,-2 2 22,1 0-6,-2 0-5,-1 8 0,1-9-5,0 5 5,3-10 0,0 0 0,0-1 11,0 1 17,0-1 11,0 2-22,0-2 22,1 3-11,2 9 6,-1-6-1,0 8-5,-1-9 0,0-2 6,0-2-12,1-1 40,0 6-34,0-5-17,1 6 23,2 2-29,-2-6 12,2 6-17,-2-6 6,0-1-1,1 2 7,0 12-18,-2-9 17,2 7-22,-3-14 11,0 4-34,1-6 34,-1 3 6,-1-7 0,0 2-12,1 0 6,-1 0-6,1 6 46,0-5-40,0 4-12,0-2 18,-1-4-6,1 3 6,-1-5 5,0 1-45,0-1 40,0-2-6,0 1 5,-1-3 18,0 1-6,-1-1 5,0-1-16,1-1-1,1-3 74,-1 0-35,4 0-32,0-2-12,4-1 16,2-2-66,2 1 56,2 0 10,7-2-10,-5 1-23,6 0-33,-8 2-40,0 0-33,-1 1-84,0 0-40,-1 0-38,-1 0-12,-1 0-45,0 0-593,3-3 22,-4 2-627,4-3-8291,-2 0 9070,-3 2 1,0 0 0,-6 3 0</inkml:trace>
  <inkml:trace contextRef="#ctx0" brushRef="#br0" timeOffset="2884">833 970 23287,'18'-22'980,"-3"4"-789,-15 18-18,0 0-173,0 2 17,0 3 0,0 4-6,2 8 6,0 4-6,2 4-5,0 3-23,2 2 11,0 0-22,0-2-11,1-3-22,-1-2-102,2-3-139,-1-1-275,2-3-437,-2-2-851,0 0-1815,-1-2-5075,-2-3 8755,-2-2 0,0-4 0,-2-1 0</inkml:trace>
  <inkml:trace contextRef="#ctx0" brushRef="#br0" timeOffset="3664">855 2153 21573,'-10'65'793,"0"1"0,-1 15-620,41-14 18,-5-54-1,-6-8-39,0-2-16,0-2-1,-2-1-16,-1-4-1,-2-2-22,-1-3-16,0-3-12,-1-2 6,1-3 117,3-12-83,-4 4 5,0-11 84,-7-3-129,-4 8-22,-4-9-28,-5 12-6,-2 0 6,-3 2-11,-1 2-12,0 4-16,0 4-46,-1 4-39,2 4-94,-1 4-118,1 2-169,1 6-217,1 2-1609,-3 11 203,7-4-1227,-1 6-3608,7-7 6946,0-3 0,1-4 0,0-2 0</inkml:trace>
  <inkml:trace contextRef="#ctx0" brushRef="#br0" timeOffset="4284">855 3138 23119,'-51'82'460,"12"-13"-371,38-50-10,1 0-7,2-1-4,1 0-18,3-2 17,2-2 17,1-2 23,1-3 44,2-1 22,0-4 12,2-2 0,2-1-28,0-3-6,2-2-39,0-3 146,15-19-196,-12 8 5,9-13 6,-18 13 0,-2 0 5,-4 0-11,-2 0-16,-3-1-1,-4 0-5,-1-1-28,-4 1-12,-2-1-33,-7-6-22,3 6-68,-4-5-106,5 11-112,-1 1-118,1 3-151,-2 2-179,1 5-241,0 0-594,0 4-1114,0 3 2733,-5 7 0,10-4 0,-2 3 0</inkml:trace>
  <inkml:trace contextRef="#ctx0" brushRef="#br0" timeOffset="5823">1095 751 23416,'19'-27'179,"-1"5"-151,-5 19-11,2 0 0,-1 1-6,2-1 6,-1 2-6,0-2 23,-1 1 11,0 1 95,2-3-45,-3 3 6,1-1 11,-7 0 5,-1 1 12,-3 0 341,1 1-330,-3 0-22,1 0 90,-2 0-208,0 1 11,1 2 28,0 2 90,5 7-45,-2 0 6,3 8-34,0-4-6,0 2 17,1 2-11,1 2 11,0 3 12,0 2-29,0 1 12,-1 2-1,-1 1-5,0 2-16,0 3-7,-1 1 1,-1 3-12,0 0 12,0 1-23,-1 1 6,0 2-12,1 0-244,0 0 250,-1-1 34,1 13-28,-1-13 0,-2 8 0,-1-16-1,-1-2-4,0 0 10,0-1-11,-1 10 6,0-11-28,1 8 16,-2 1-5,2-10 6,0 10 28,0 1-18,0-9 7,0 10 22,2-1-40,-1-11 6,3 9 1,0-3 27,0-8 250,1 8-266,-1-10-1,-2 0-11,0-1 17,-1 0 0,0 0 6,-1 0 11,0-2-12,-2 1 57,-2 13-68,-2-8 40,-8 35-28,6-30-1,-7 41-55,10-43 55,-1 35-16,6-40 11,0 13 11,2-11 6,0-6 56,0 28-79,-1-23 6,-2 16 28,-3-6-39,-1-8 11,-2 11 34,-3 2-17,3-9 5,-3 9 34,2-4-50,3-9-1,-1 5 6,4-6-39,0-8-789,2 4-130,0-9-16,1 0-12,1 2 830,1 0 117,1-2 22,-2-2-16,1-2-1,-2-1 6,0-1 1,0 1 4,-1-1 1,0 0-6,0 0 6,0 0-11,0-1 5,0 0 0,0-1-16,0 0 10,0 0-5,0-2 0,-1 1 11,0-1 1,0 0-12,1-1-12,-1 1-4,1-2-29,0-1 34,0 0-1,0-1 7,0-1 22,0 0-34,0 1-6,0-1 1,0 0 0,0 0 22,2-1 1148,1 0-28,4 0-106,-3 0-100,3-2-1184,-10 1 18,2-2 39,-7 2 168,4-1-11,0 1 0,4-1 11,0 2-5,0-2 22,0 2 0,0-1-11,-1 1-12,0-1 7,0 1-40,-2 0 61,1 0-10,-3 0 5,-3 0 39,1 0-17,-4 0-5,1 1 5,-1 2-33,-2 1 39,-3 0 0,-2 2-5,-2 0-1,-3-1-5,-1 2-6,0-2-17,-1 0-22,1-2-100,1 1-63,4-2-83,3 0-157,4-2-248,4 0-2698,5 0-6426,1 0 8810,6-1 1,-3 1-1,2-2 1</inkml:trace>
  <inkml:trace contextRef="#ctx0" brushRef="#br0" timeOffset="7985">2059 707 21853,'-28'-17'213,"5"3"-185,17 14-17,-1 0 23,-2 0-6,-2 0 6,-1 1-6,0 0 17,-2 2-6,1-1 6,0 0 16,0 0 18,0 0 27,0-1 40,1 1 11,0-1-1,2 0 1,2-1-11,1 1 123,0-1-124,3 0-22,0 1 1,3-1-29,0 0 246,0 0-279,1 1-45,0 0 0,0 1 5,0 2 6,0 0 6,-1 2 10,1 1 46,-1 7-45,1-3 11,0 5-6,1-4 17,1 1 17,0 0 6,3 2 22,-2 1-17,2 0-21,-1 1 116,3 15-117,-2-12-6,2 13 6,-2-8-34,0-5-5,0 6-1,-1-7 12,1 1-11,-1 0-6,0 2 44,2 8-32,0-6 4,0 6 18,0-10-12,-2 0-5,2 2-11,-2-1-6,1 2 0,-1 0 11,-1 2 11,-1-2-22,0 3 12,-1-2-7,-1 1-10,1-1-1,-1 0 12,0 0-6,-2 0 0,0 0-12,-2 1-4,1-1 16,-2 0 0,0 1 39,-2 10-45,0-7 6,-2 7 0,2-11 6,1-1-1,-1-1-16,0-1 17,-1 0-1,2 0-27,0 0 16,2 0-10,0 9 10,2-7-16,0 7 5,2 0 0,0-6 0,1 5 12,0-8-18,1-3 6,1 1 1,0-1 27,1 6-39,-1-5 5,0 7-16,0 4 22,-1-7-5,0 7-12,0-5 6,0-7-11,-1 15 17,0-18 11,-1 9 22,0-8-45,0-3 12,0 3-17,0-5 16,0-1 1,0 1 5,0 7 6,0-6-23,0 6 23,0-1-23,0-2 6,0 6 12,0 4-18,0-4-22,1 29 34,-1-24-6,0 16 0,0-14 5,0-7 12,0 6-6,-1-10 12,-1 1-29,-2 0 23,0-1 0,0 0-1,-1 1 18,1-1-17,-1 0-12,1 1-10,-1 0 22,1 0-17,0 0 0,0 0-6,2-1-16,-1 1 22,1 2 11,0 4 6,0 1-17,-2 3 22,1-1-11,-1-1 0,1-2 17,-1-3-11,1-1 0,-3 6 17,2-6-23,0 6 6,2-8-6,1-1-34,0 0 35,1-2-7,0 0 6,1-2-5,0 0 0,1-2-6,1-1 5,-1-2 1,0-1-12,1 0 6,-2-1-5,2 0 16,-1-1-6,0 0 1,0 1 11,-1-2-34,2 0 17,-3 0 11,2-1 0,-2 1 23,1-1-23,0 2-11,-1-2 0,1 0 17,-1 0-28,0 0 16,0 0-16,0 0-6,0 0 17,0 1 6,0-1 5,0 0-22,0-1 22,0 0-5,0 0-1,0-2 1,0 1-6,0 0-11,0 0 11,0 1 11,0 0-11,0-1 17,0 2-12,0-1-16,0 1 17,0 1-12,0-1 6,0 0-5,0-1-12,0-2 11,0 1 12,0 0-1,2-1 35,-1 1-12,3-1 39,5 2-34,-2-2 7,6 0-12,-3 0 0,3-2-12,2 0-10,3-1 16,12-2-16,-6 0-6,6 0 6,-9 2-12,-3 0 0,-3 1-5,-2 0-11,-4 2-6,-2-1-23,-2 1-27,-3 0-56,-1 0-1530,-1 0 1228,2 0 9,0 0-32,3 0-106,1 0-292,2-2-986,1 0-2616,1-3-4732,-2 0 9191,0 0 0,-5 2 0,-1 1 0</inkml:trace>
  <inkml:trace contextRef="#ctx0" brushRef="#br0" timeOffset="8948">2344 970 21679,'8'-23'477,"-1"5"-404,-8 18-17,-1 0-6,0 0-5,-1 0-6,-1 0 12,-1 0-1,-2 2 1,0 1 16,-3 4-17,0 1 12,0 3-6,0 1 0,0 2 0,0 1-17,0 1 11,1 2 1,1 1-6,2 0-1,0 1 1,2 0 0,2 0 11,1-1 6,1 1-12,2-2 12,1 0-18,3 0 29,1-2-11,1 1 11,0-2 128,6 4-78,-2-7 6,5 3 6,-2-9-29,2-1-11,2-3-11,1 0 51,12-7-74,-7 0-10,8-6 55,-3-4-28,-8 2 23,2-4 140,-7-1-100,-7 4-1,1-5 123,-7-1-174,-2 4-16,-2-6-34,0 7 1,-4 0 4,0 0-27,-4 1-22,-4-5-7,2 4 7,-4-2-12,-1 2-11,3 5-28,-2-1-162,2 3-12,5 4-95,-3 0-118,6 3-83,-1 1-113,1 0-139,-1 1-192,0 1-323,0 2-556,0 1-710,0 3-746,0 0 3305,0 1 0,3-4 0,0 1 0</inkml:trace>
  <inkml:trace contextRef="#ctx0" brushRef="#br0" timeOffset="9531">2344 1956 26189,'5'37'425,"-1"-2"-329,-2-14-29,-1 2-39,2-1-11,1 0-1,-2-1 7,1 0 5,-1 0 11,1-2-28,-1 0-5,-1-1-1,1-1-10,-2-2-18,1 0-38,-1-4-51,0 0-90,0-3-83,-1-1-135,-1 0-208,-1-2-380,-1-1-655,-1 0-1905,1-3 3568,-1 0 0,2-1 0,1 0 0</inkml:trace>
  <inkml:trace contextRef="#ctx0" brushRef="#br0" timeOffset="10130">2234 2788 23019,'-21'45'123,"2"-6"-84,10-25 34,0 2-17,0 1 39,2 0 6,0 0 0,2 1 22,0 0-6,2-2 12,1 0-34,2-1 29,1-1-7,2 0 6,2-4 34,2 0-34,2-2 96,4-1-107,-2-4-34,5-1-5,-6-2-6,2-1-22,-1-2 28,1-1-5,-2-2 10,1 0-22,-2-1 6,0-1 27,3-5 1,-4 2-40,3-3 1,-5 3-1,0 1-22,0-1 17,-2 1-6,-1-2 11,0 1-16,-2-1 16,0 1-5,-1-1-6,0 2-27,-2-1-1,-1 2-28,-3-1-17,-1 3 23,-2-1-78,-2 3-35,-1 0-72,0 1-72,-1 2-75,0 1-71,2 1-107,0 0-224,2 0-235,1 2-605,2 1-1339,2 2-1949,1 0-2593,2-1 7466,0-1 0,1-2 0,0 0 0</inkml:trace>
  <inkml:trace contextRef="#ctx0" brushRef="#br0" timeOffset="11781">2716 620 22117,'-15'-6'1142,"3"1"-867,12 4 638,0 0-829,2 1-12,0 0 1,3 0-17,2 0 0,2-1 6,2 0-6,4 1 5,1-1 1,3 0-28,-1 1 5,1 0 0,-2 0-11,0 0 6,-2 0-12,-2 0-5,-2 0 0,-1 0 11,-2 0 11,-3 0 6,0 0 6,-3 0 27,-1 0 146,-1 0-235,0 1 11,0 1 11,0 2 6,0 0-12,0 2 12,0 2 6,0 3-7,0 1 7,0 3 5,1 1 0,0 2-17,1-1 11,2 3-22,0 0 12,0 1 27,0 2-6,0 0-10,0 0-1,-2 1 23,2 0 0,-3 2 5,1 0 12,0 2-29,-2-1 40,1 1 17,-1 1-12,0-1-5,0 2-11,0 0-18,0 1 1,-1 2 11,0 1-45,-2 1 1,1-1-7,-1 1 6,0-2 6,1-1 6,0-1-18,0-1 1,1-1 11,0 0-6,0-1 6,0-2 11,1 1 5,0-4-5,0 2 6,1-2-6,1 0-17,1 0-11,0 0 11,0-1-11,0 0 23,1 1 16,-1 0-11,2 2 5,-2-1-21,1 0 4,-1 1 7,1-1 5,0 0 5,1 21-38,-2-15 5,1 16 22,-2-10 1,-1-7-7,0 8 52,0 1-35,-1-9-10,1 8-12,-1-12 6,0 0-6,0 1-11,-1 0-6,1 1-5,-2 1-17,0-1 28,-1 0 11,1-1 0,0-1 34,0 0-34,0-1-11,0-1 6,0-1-6,1-1 0,0-3 6,0 0-1,0-1-5,-1 0 6,1 1 16,0 0-11,-1 1-11,0 0 23,0 1-12,-2-1 0,1 1 23,-1-1-34,0-1 5,-2 10-16,-1-5 22,0 7-16,-3 2-29,4-8 29,-3 8 5,1-3 11,1-6-11,-2 5 11,1-1 11,3-8-22,0 4 6,2-6 0,2-5-6,0 2 0,1-3-45,0-4 50,0 3 12,0-2 11,0-2-28,0 2-17,0-1 34,0-2-17,0 2 11,0-3 1,0-1-35,0 0 34,0-2-16,0 0 128,0-1-112,1 1-5,-1-1 11,2 0-17,0 1-6,-1 0 6,1 0-39,-1 0 39,0 0 0,0 0-11,1 1 33,-1-1-28,0 2 12,1-3 5,0 2-5,1-2-1,0 1 12,2 1-11,-3-1-1,1 1 1,-1-1-12,-1 0-16,1-1 11,-1 1 5,0 0 6,0-1 6,-1 0-6,0 1 11,2-1-17,-2 1 12,0 0-6,1 0-6,-1 0-5,1-1-6,-1 2 23,0-2 229,1 1-201,-3-1-12,0 0-5,-3 1-6,-1 0-5,-3 1 5,-2 1-11,-2 2 6,0 0-1,-2 0-5,-1 2-5,0 0-91,-17 7 12,12-4-33,-12 3-74,16-7-89,1-1-78,1 0-157,0-1-269,2 0-438,1-2-950,1-1-2192,2 0 4364,-1-1 0,5 0 0,0 0 0</inkml:trace>
  <inkml:trace contextRef="#ctx0" brushRef="#br0" timeOffset="13299">3373 510 22094,'-19'9'292,"0"-2"-214,5-3-11,0-1 6,-1 1 11,1 0-33,1-1 10,0 1-5,0-1-17,0 1 51,1-2 280,-7 1-247,8-2-6,-3 1-38,9-1 16,1-1-28,1 1-5,2-1 375,0 0-365,1 0-94,0 1 11,0 0 33,0 1-16,1 0-6,-1 0 5,1 2-10,-1-1 16,2 2 23,-2 1-12,0 1 28,1 2-10,-1 1 16,1 1 16,-1 2 1,0 1 11,1 2-5,0 0 5,0 2 16,3-1-16,-1 2-5,1 1-1,0 1-44,1 1 17,0 2 5,0 1 0,1 1 11,-2 1 17,1 1 17,-1 2-6,0 1 11,-1 1 1,0 0-6,-1 1 5,-1 0-11,0-1-22,0 2-17,0 0-17,-1 0-16,0 2 10,0-1 1,0 0-6,0 1 22,0-2-27,0 1-12,0 0 6,0 1-6,0 0 0,0 2 0,0-1 12,-2 2-12,2-2 6,-1 1 5,1 0-22,0 0 17,-2-1-17,-1 2 0,-1-1-6,-1 0 6,0 0 23,0-2-23,0-1 22,1-1-5,1-2-17,1 1 5,1-3 18,0 10-29,1-11 29,0 7-23,0-14-12,0 0 35,0-1-23,0-1-11,-1 0 16,-1 0 1,0 0-1,0 0 29,-2 8-45,2-6 11,-2 7 0,3-11 28,0 2-34,0-2 12,1 1-68,0 9 85,0-7-51,-1 8 28,-1-9 0,0 1-12,-2 0 29,0 2 6,0-1-7,-3 1-4,2 0 4,-1-1-10,-1 0 0,2-2-12,0-2 17,1-2-22,-1 5 28,3-6-17,-1 5 11,2-7 6,1-1-23,0-2 12,0 1 27,0 2-16,0-3-6,0 1-11,0-3-11,1-1 28,0 1-11,0 0-18,-1 1 7,0 0-6,0 2 5,0-1 17,0 2-5,0 1-1,0 0 1,0-1 5,-1 1 0,-1-1-5,1-2 0,-1 0-1,0-1 6,0 0 6,1-1-17,-1-1-5,2 1-1,-1-3 17,1 0-5,0-3-1,0 1 1,0-1 11,0 0 0,0-2 307,0 1-329,0 0 10,0 0 1,1-1 0,0 1 5,1-1 0,2 0 6,1 1 0,0-1-6,4 2-11,0-1 5,2 1-5,2-2 12,2 1-7,1-1-5,1 0-5,1 0-7,0 0-10,-2 0 5,-1 0-16,-2 0-12,-2-1-11,-3 1-11,0-2-17,-2-1-17,1 1-274,7-5-6,-1 3-258,5-4-2346,2 1-1228,-6 2-5274,0 0 9487,-10 4 0,-3 0 0,0 1 0</inkml:trace>
  <inkml:trace contextRef="#ctx0" brushRef="#br0" timeOffset="14131">3592 795 23041,'-4'-25'353,"0"5"-303,3 20-27,-1-1-12,0 1-34,-1 0-16,1 0 39,-3 1 17,0 1 0,-2 3 22,-2 4 0,-1 2-16,0 2 21,-1 2-4,1 2-7,0 0 6,0 2 1,0 2-1,2 0 0,1 2 11,2 0-10,1 0-1,1-1-11,2-1-6,1-1-5,0 0 11,3-2 0,2 0 6,3-2-18,1-1 24,0-2 16,1-1 44,1-2 35,0-2 44,1-2 11,0-3 130,6-1-208,-4-4-51,6-3-22,-5-3-27,1-2-12,-1-2 16,0-1 2,-2-2-1,-2-1 5,-2-1 0,-2-1 23,-2-7-28,-2 5 5,-1-6-10,-2 8 4,-1 0 7,-1 2-12,-2-1-5,-2 2-6,-1 0-12,-2 0-21,1 0-23,-1 2-67,0 0-57,1 2-83,-1 2-174,3 3-174,1 1-145,1 4-168,0-1-224,0 4-336,0 3-824,0 1-846,0 4-262,1 2 3416,2 2 0,0-5 0,1-1 0</inkml:trace>
  <inkml:trace contextRef="#ctx0" brushRef="#br0" timeOffset="14781">3439 1956 19664,'-24'58'951,"6"-8"-749,17-35-45,1 1-12,1 0 18,3 0 44,1 0 23,3-1 22,2-1 6,1-1-23,1-1 6,2-2 17,0-2 16,0-1-5,0-4-28,0 0 195,6-3-234,-6-3 5,3-3 0,-6-3 1,-2-2-1,0-2-27,-1-3-18,-1 0-22,-1-3-28,-2 0-6,-2-1-16,-1-1 11,-2 1-12,-2-1-27,-1 1-6,-3 1-28,-7-7-28,3 9-6,-5-4-38,4 9-24,0 2-49,-2 2-62,1 2-353,-7 1 156,6 4-83,-4 1-981,2 7 224,4 0-693,-3 7-1161,5-2-912,1 2-3221,0-2 7203,3 0 0,3-6 0,2-2 0</inkml:trace>
  <inkml:trace contextRef="#ctx0" brushRef="#br0" timeOffset="15164">3438 2700 22060,'-1'54'51,"-1"0"0,-1 37-12,2-71 0,0 2-16,1-2-23,0 0-51,0 0-112,0 0-106,0-1-229,0-2-325,0-4-482,0-1-964,0-2-1377,2-3-3854,-1-2 7500,2-3 0,-1 0 0,-1-1 0</inkml:trace>
  <inkml:trace contextRef="#ctx0" brushRef="#br0" timeOffset="16847">3614 576 20252,'51'-23'1450,"-11"5"-1109,-39 18 276,-1 0-583,1 0-17,1 0-6,1 0 6,0 0 22,1 0-17,3 0 12,1 1-23,4 0 28,1 1 0,2-1 1,2 1 16,1-1-17,1 0 17,0-1 17,-1 1 11,-1-1 0,-1 0 11,-2 0 45,-1 0-84,-4 0-11,-3 0-1,-4 0 7,-1 0 346,-1 0-397,1 1-5,-1 0 22,1 1-6,0 1 0,0 1 17,1 2 17,0-1 33,0 4 40,-1 0 27,2 3-10,-1 0 5,1 3-6,-1 1-22,1 1-17,-1 1-11,-1 3-16,0-1-17,0 3 38,-1 1-27,0 3-1,0 2 1,0 1-51,0 3 34,0 1-6,0 1 0,-2 3-5,1 1 0,-1 2-6,-1 2 0,1 1 5,-1 1-321,1 1 311,1-1-23,-1 0 11,1-3 11,0-3-42,0-2 71,0-2-6,0-2 5,0 0 0,1-1 6,-1 0 0,1 0 17,0-1 297,0 0-314,0 2 6,0-2-17,0 1 44,-1-1-56,-1-1-5,0 0-5,-1 0 16,-1 0-11,1 1-11,-2 1-6,2 2-11,-1 0 11,1 1 6,-1 2-12,1-1 12,0 0-17,0 0-22,1-3 22,-1-1-6,1-1 23,2-2 17,-2 0-23,2-1 28,-1 12-28,1-11 17,0 7 28,0 1-39,0-9-17,0 9-28,3-2-11,0-8 56,2 7 11,3-1 5,-3-8-33,2 7 6,-1-3-1,-3-7-5,1 6-22,-2 1-34,-1-7 56,0 6-11,-1-7 11,0-3 22,0 1-27,-1-1 27,0 7 6,-1-6-22,0 7-6,1-9 16,0 1-16,1-1 6,0 1-17,-1 0 0,0 1-29,1 0 35,0 1 16,0 1-11,0 0 22,-1 1-16,0 1-12,-2 0 12,0 1 28,-1 1-23,-1 0-11,0 0 11,-2-1-28,-1 0 23,-1 0-12,-1-1 6,0 0-17,0-1 23,0-2 0,1-2-1,-1-2 12,2-2-28,1-4 11,2 0 5,2-3 1,1-2-6,2 0-6,-1-1 6,1-2-11,-1 2 17,0-3-6,0 2-17,0-2 11,1 1 18,-2 0-12,1 0 11,-1 0-11,1 2 0,-1 0 11,0 0-11,0 2 11,1-1-16,-1 1 5,2-1-6,-1-1 0,0 0 12,0-2-12,0 1 1,0-2 5,1 1 0,-2 0 5,1 0 1,0-1 0,0 2-6,0-1 0,0 0 11,0 0 6,-1-1-23,1 1 12,0 0-18,0-1-10,1 0 28,-2 0-6,2-1 140,0 0-118,-2 1 0,-4-1-27,-3-1 16,-5 0 0,-10-2 0,3 1-33,-34-4-12,26 4-27,-19-2-34,27 2-40,3 2-72,4-2-146,4 1-280,3 0-493,5 0-879,0 0-2918,4-1-4571,1 1 9494,2 0 0,-2 1 0,0 0 0</inkml:trace>
  <inkml:trace contextRef="#ctx0" brushRef="#br0" timeOffset="18685">1358 182 20067,'-23'-5'229,"1"2"-133,8 9 4,-1 3 46,0 0-6,0 1 5,-1 2-21,2 0-46,1 2-22,2 1-28,1 0-6,1 1 12,3 0 22,1 0 11,3 0 23,1 2 5,0-1 0,3 0 23,1-1 22,2 1 5,4-3-4,0 0-12,2-3-34,1-1 6,2-2 28,1-2 5,2-1 6,-1-3-5,1 0-23,-2-2-17,1-1 6,-2-2 5,1-2-11,-2-2-5,0-1-12,-1-3-16,0-1-23,-1-3-17,-1 0 1,-1-1-18,-2-1 40,-1 0-22,-3 0 5,0 1 5,-2-1-5,-1 3 17,-1 0-6,-2 2 0,-2 2-27,-1 0-7,-2 3-22,1 0-16,0 1-34,0 2-34,-1 0-45,1 2-72,-1 0-34,1 2-95,1 0-68,-1 0-78,1 0-129,1 1-184,1 1-208,1 2-308,0 1-420,0-1-381,1 1-537,0-1-40,0 0-683,1-2 3383,1 1 0,0-2 0,0-1 0</inkml:trace>
  <inkml:trace contextRef="#ctx0" brushRef="#br0" timeOffset="19064">1599 335 6171,'12'15'3556,"-2"-3"-2329,-10-12 8502,0 0-9097,19 31-122,-15-23-95,15 23-96,-19-31-67,-1 0-16,0-1-24,-2-2-32,0-3-24,-1-2-49,1-2-1,-2-2-5,1-1 28,0-2 39,0-1-23,1 0 107,-1-11-145,0 7-6,2-7 22,0 9-22,1 2-6,1 0 17,0 2-34,2 1 1,2 1-34,2 1-17,2-1-22,1 1-1,3 1-22,2 0-33,1 0-191,8 0 0,-6 3-84,6 1-134,-9 4-174,0 1-168,0 2-308,-1 2-515,1 2-1031,0 2-1081,0 2-4117,-2-1 7853,-1-1 0,-6-3 0,-2-2 0</inkml:trace>
  <inkml:trace contextRef="#ctx0" brushRef="#br0" timeOffset="20348">2869 138 14706,'-1'-23'2476,"1"4"-1759,-1 16-79,1 0-43,-1-2-24,-1 2-22,0-2-6,-1 2-95,0-1-73,0 2-95,0-1-107,0 0-65,-1 1-86,-4 2-28,1 1 1,-5 3-12,-2 5 17,3 0 0,-5 3 0,5-3 17,0 1-23,2 1 12,-1 1-6,1 0 0,0 1 17,1 0-6,0 0 17,1 5-23,2-3 7,1 2 4,3-4 12,1-1-11,0 0-6,1-1 12,2 1-18,1-2 29,1 0 11,1-3 11,0 1 22,1-3 6,-1 0 11,1-2-16,-2 0 5,1-1-11,0 0-6,1-2-11,2 0 11,0 0-28,1 0-11,1-1 17,0-1 11,0-2 0,1-1 17,-1 0-17,0-1-17,-1-1 6,0-1 11,0 0 0,-1-1 28,0 1 5,-2-1-5,-1 1 62,-1-4-112,-3 4-18,-1-4-21,-2 4-18,-1 0-10,-2-2 5,-3 1-45,-5-7 51,2 4-1,-4-4 1,4 5-6,1 1-23,0 2-33,0 2-33,2 1-68,-1 2-67,2 1-34,0 1-425,-4 2 184,2 1-229,-3 1-1927,1 4 639,3 0-320,-1 0-3024,5 1 2649,2-2 2739,0 2 0,1-6 0,0 0 0</inkml:trace>
  <inkml:trace contextRef="#ctx0" brushRef="#br0" timeOffset="20830">3044 204 21707,'19'57'314,"-5"-10"-247,-13-35-10,0-3 5,0 1-6,0-2 5,0-1 23,0-2 0,1-1 56,-2-2 45,1 0 50,0-2 348,-1 0 654,1 0-1041,-1-1-67,1-2-17,-1-4-50,0-1 11,1-3-17,-1-2-11,2-1 0,1-1-12,-1 0-5,1-1-5,0 0 5,0-2 5,1 1 29,-1 0-1,1 1 12,1 0 0,-2 1-6,2 1-5,-1 1-1,0 0-16,2 1 0,-1-1 0,1 1-23,-1 1-11,2 1-11,-1 1-44,2-1 38,-1 3-11,2-3-28,2 5 1,-3 1-40,5 0-56,-4 3-62,2 0-61,2 1-7,2 2-43,0 0-68,2 3-190,1 1-303,2 2-504,-1 1-963,2 2-1670,-1 2-4625,-1-1 8636,-2 1 0,-9-7 0,-3-1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41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1 171 12623,'37'-43'4,"0"1"0,-3-5 0,13 9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42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0 206 15860,'50'-58'-891,"-8"10"303,-29 38-168,0 0-184,1 0-187,-2 0-205,1 0-332,-2 1-235,1-1 975,0 2 924,-3-1 0,0 2 0,-6 3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42.2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0 160 15048,'32'-44'-672,"-5"7"280,-17 29-118,1 0-128,1-1-203,1 0-492,0-2-840,1 1-577,-1 0 2750,-3 3 0,-4 2 0,-3 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42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0 128 11340,'40'-34'0,"0"0"0,9-15 0,-22 39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11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208 307 18986,'-89'26'521,"16"-4"-398,63-14-33,0 0-18,2 0-16,1 1-16,2-1-7,1 1 6,3-1 23,0 1 61,1-1 73,3 0 51,1 0 44,4-1-23,1 1-21,2-1-34,2 0-45,1-1-23,0 1-38,1 1-17,-1-1-17,0 1-23,-1 0-16,-2 1-12,-1-1-5,-1 1 22,-4-1 34,0 0 22,-2-1 23,-2-1-6,-1 0-17,-3-1-22,-2 0-12,-3 1-38,-3-2-23,-1 1-17,-3-1-39,0-1-28,-1-1-50,-1 0-96,2-2-146,2 0-229,1 0-414,3 0-1182,3 0-1233,1 0-4793,3-1 8227,1 0 0,0 0 0,1 1 0</inkml:trace>
  <inkml:trace contextRef="#ctx0" brushRef="#br0" timeOffset="317">449 0 23450,'-22'62'134,"5"-6"-123,13-24-11,2 0-11,0 2-22,2-2-46,0 1-38,0-3-35,0 0-55,0-2-17,0-2-28,1-2-56,0-3-57,2-3-105,-1-2-152,1-4-273,-1-1-887,0-2-665,-1 0-169,1-1-392,-1 1-1260,-1-1 4268,0-2 0,0-3 0,0-1 0</inkml:trace>
  <inkml:trace contextRef="#ctx0" brushRef="#br0" timeOffset="527">273 285 24183,'46'-27'-358,"0"0"0,31-17-471,-53 38-712,-2 1-1254,1 1-1058,-1 2-4560,-2 1 8413,-3 1 0,-9 0 0,-3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41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3292 538 18621,'49'-42'90,"-8"7"-96,-34 29-5,0 0-6,0 1-16,0 0-18,0 2-44,1-1-84,-1 0-101,1 0-95,-1 0-96,0 0-100,0-1-179,-1 1-388,1 1-615,-1-1-269,1 1-3198,-1-2 5220,0 2 0,-3 0 0,-2 2 0</inkml:trace>
  <inkml:trace contextRef="#ctx0" brushRef="#br0" timeOffset="253">3664 209 18207,'60'-68'39,"-10"11"-39,-41 48-1562,0 1-253,0-1-375,1 0-482,1 0 975,1-1-185,0 2 1882,3-3 0,-8 7 0,1-2 0</inkml:trace>
  <inkml:trace contextRef="#ctx0" brushRef="#br0" timeOffset="-983">2306 1479 18078,'14'-14'1126,"-3"2"-823,-10 9-62,0-1-73,0 2-45,0-1-45,0 1-33,1 0-28,0-1-6,1 2-11,1-1-17,0 0 6,1 1-11,0-1 5,1 1-6,-1-1-5,0 0-16,1 0-35,-1-1-16,0 0-90,1 0-106,0-1-196,0 0-292,0 0-386,0 0-572,-1 1-794,1 0-2057,-1 2 2236,1 0 2352,-3 1 0,-1 0 0,-2 0 0</inkml:trace>
  <inkml:trace contextRef="#ctx0" brushRef="#br0" timeOffset="-648">2657 1173 16342,'46'-43'106,"-7"7"-94,-31 26-35,0 2-83,1-1-185,-1 3-315,0-1-435,-1 2 1041,0 2-3187,-1 0-1434,-1 1 3775,0 1 846,-2 0 0,-1 1 0,-1 0 0</inkml:trace>
  <inkml:trace contextRef="#ctx0" brushRef="#br0" timeOffset="-300">2963 866 14365,'66'-43'364,"-13"7"-280,-44 28-34,-2 0-44,1 1-29,-1 1-83,-1 0-101,0 1-90,-1 0-45,0 1 45,-1 0 62,0 0 50,-1 0-72,0 2-180,0-1-353,-1 0-526,0 1-1250,0 0 2566,-1 1 0,0 0 0,-1 1 0</inkml:trace>
  <inkml:trace contextRef="#ctx0" brushRef="#br0" timeOffset="9821">2460 2180 23231,'27'-5'196,"-4"0"-168,-15-2-5,-2-1 10,1 1 1,-1 0 22,0 1 11,0-1 23,0 0 5,-1 0 6,1 1 11,-2-2-11,0 0 11,0-1 5,0 0 1,0-1-6,0 0-11,0-1-12,0 0-10,-1 0 21,1 0-16,-1 0 12,1-1-7,-1-1-27,0 0 6,1-1-12,-1 0-12,0-1 1,0 0 11,1 1-5,-1-1-1,1 0 12,0 1-29,-1 0-5,0-1 0,1 0 6,-1 1 11,0 0-1,0 1 12,-1-1-28,0 0 6,0 0 0,0-3-1,0 1-22,-1-2 17,1 1-5,-1-1-6,0 0 44,0 1-27,-1-1 16,1 2-5,-1-1-6,0 0 12,0 0 5,0 0 0,0 0-23,0 2 18,-1-1-18,-1 1 18,0-2-18,-1-1 18,-2-16-7,1 10-32,-2-11 4,3 16 1,1 0-34,-1 1 34,1-1 17,-2-8-12,0 7 12,0-5 11,0 9 5,1 2 6,-2 1-17,0 1 6,0 0-11,-2 0 22,1 0-28,-2 2 0,0-1 5,-1 1-22,0 1 12,0-1-12,0 1 0,1 1 6,-1-1 0,1 2 5,1-1-16,-1 1 22,1 0-17,0 0 0,0-1-5,-3-1 11,1 1-6,-2-2 6,2 4-12,0-1 6,0 1 6,0-1 6,-1 1-7,0 0 7,0 0-12,0 0 0,0 1 6,-2-1-11,0 1 5,-1 0-11,-1 1-23,-1-1 29,0 2-6,-1-1 0,1 1 11,-1-2-5,0 2 11,0-2-6,1 1 0,0 0 0,1 0-5,0-1-1,0 2 18,0-1-23,0 1 5,1 0-5,-1 1-16,0 0 21,0 1-10,0-1 5,1 1 11,0-1-11,0 1 0,0 0 0,0 0-6,0 0 1,0 1 10,-1 0-10,0 0 10,0 0 6,1 0 12,-1 0-1,1 0-11,1 0-5,-1 1-17,1 0 22,0 1 0,0 1-11,0-2 0,0 2-11,0 0 0,0 1 0,1 0 5,-1 0-22,-4 3 17,4-2 5,-4 3 1,7-2-1,1-1 6,0 0-11,1 0 22,0 0 11,2 0-22,-1 0 12,0 0-24,1 0 12,0 0-5,0 1-1,0 0-5,-2 5 5,2-3-5,-3 6 6,2-4 5,1 1 0,-1-1 5,0-1 1,1 1-1,0-1-5,1 0 0,0 0-11,-1 0 6,1 0 5,0 1 5,0 1-5,0 0 0,0 1 0,1-1 0,-1 1 11,1 0-5,-1-1 5,1-1-11,0 0 6,1 0-6,0 0-6,0-1 6,-1-2-17,2 0 6,-1-2 6,0 0-1,1-1 6,-1 0 0,1 0 0,0 0 6,-1 1 5,1 0 17,-1 1-17,0 0-5,1 0-6,-2 3-12,1-1 7,-1 2 5,0-1 0,0 1-6,1-1 6,-1-1 0,2-1-5,-2 1 10,1-3-5,1 1 11,0-3 12,0-1-23,1 0 0,0 0-11,0-2-1,0 1 1,0 0 11,0-1-73,0 1 73,0-3 0,0-1-5,-1-3-18,1 1 23,-1-2-11,0-1 11,-1-1-11,0-2 11,0-1 0,1-1 6,-1-1-1,0-1 1,-1-1-1,1-1 7,-1-7-18,0 5 6,0-6-6,1 8-27,0-1 27,0 1 6,1-1 6,-3-7-6,3 7 5,-3-5 23,1 4-22,0 4-6,0-2 0,0 6 6,0 2-1,1 1 1,0 0-6,1 2-23,-2 0 23,2 1-11,-2 1 11,2 1 0,-1 0 0,1 1 0,-1 0 0,1-1 6,-1-1-1,0 1-5,1-1 6,-2-1-6,1 0 0,-1 1-6,1-1 6,1 2 0,0 1 0,1-1-5,-2 1 16,2 0-11,0 1 0,0 0-218,0 0 212,-1 4-5,1-1 11,-1 3-11,1 0-6,0 2 17,0 0-11,0 1 5,1 2-11,0 0 17,1 2 0,-1-1 0,1 1 34,0 1-34,-1 1 5,1 0-5,0 0-11,1 1 17,-2 0-1,2 2-5,-2 0 0,3 1-5,-2 0 10,2 0-10,-1 0 5,0-1 0,1 0 0,0-1 17,0-1-1,0 0-16,-1-1-5,0-1-6,0-1-1,0-2 18,-1 0 0,0-1-6,0 0-6,-1-1 0,0 1 6,1-2-5,-1 0 16,1-1-11,-1 0 6,-1-1 5,1-1 0,-1 0-5,1-1-6,-1 0 5,2 1-10,-2-1 5,1-1-6,1 1-5,-1-2 0,1 1-1,0 0 7,-2-1-1,2 0 12,-2 0-1,1-1-5,0 1 6,0 0 11,1-1-17,-1 1 11,0-1-5,0 0 27,-1 0-16,1 0 0,0 0 0,1 0 11,0 0 0,0-1 0,1 0 5,0 0-16,1-1 5,0 0-5,2 0 0,1-1 11,1-2 0,1-1-6,1-1 1,0-1-1,2 0-16,-1-1 5,0 1-5,0 0-1,0 0 6,-1 1 12,-1 1-18,-1 1 12,2 0-28,-3 1 5,0 0 12,-1 1-12,-2 0 1,-1 1-1,0 1 1,0 0-12,-1 0 0,-1 0-22,0 0-51,2 1-78,-2 0-123,2 0-146,0 0-179,0 2-280,2 1-538,-1 3-1535,1 3-5242,0-2 8211,-2 1 0,-1-4 0,-1-2 0</inkml:trace>
  <inkml:trace contextRef="#ctx0" brushRef="#br0" timeOffset="11999">182 362 20716,'-8'-22'739,"1"4"-621,4 17-51,0 1-28,-1 0-39,1 0-16,0 1-7,-1 1 1,0 4 11,-1 1 5,-1 3 12,-1 2-18,-1 1 18,-1 3 0,0 0 5,0 2 0,0 0-5,1 1 10,0-1-4,0 2 16,0 0-17,0 0-6,1 0 7,0 0-29,1 0 22,1-1-5,0 0 0,1-1 0,1-1-5,1-1 5,1-1 5,1-2-10,0 0 5,0 0 0,1-2-11,1 0-1,1-1 18,2-1 0,-1-1 44,4 1-16,-2-2-1,2 0 18,-2-5 27,-1 0 6,2-1 18,-1 0 21,2-1-6,0-1 12,1-1-11,0-2 39,4-8-101,-3 3-17,3-6-17,-4 4 12,-1-1-12,1 1-5,-1-1 5,0 0 1,-2 0 5,1 0 17,-2-1 39,1-4-45,-1 3 11,0-4-5,-2 7-6,-1 0 6,0 1-17,-1 2 6,0-1-18,-1 3-4,1-1-12,-1 3-17,1-1-22,-1 3-34,0 0-22,0 1-57,0 1 124,1 3 17,0 2 6,2 3 10,0 3-5,2 1 11,0 2-5,0 0-6,1 0 0,0 0-6,-1 0 29,2-3-18,-1 0-5,0-3 6,0 0-23,-1-3 23,0 0 11,0-2 100,1-1-22,-1-1 23,1-1-12,-1-2 1,2-2-34,1-3-17,1-1-12,1-4-4,-1-1-1,3-1 6,-2-2-1,1-2 1,-2 1 6,0-1-1,0 0 12,-1-1-1,-1 1-16,-1-1 5,-1 0-5,-1 0 6,0 1 10,-1 0 1,-2 2 11,1 2-12,-2 0-5,0 1 6,0 0-12,-2 2-11,0 0 1,-3 1-7,1-2 1,-3 2-1,1 0-5,-2 0-5,-1 0 5,0 1-23,-1 0-5,0 1 6,0 1-17,1 0 5,0 2-11,2 1-11,1 1-33,1 2-40,2-1-78,1 1-118,1 1-1114,0 0 1008,3 2-130,0 2-156,3 2-201,1 0-241,3 2-444,2 0-733,0 1-587,3 1-3972,-1-2 6867,-1 0 0,-6-4 0,-2-1 0</inkml:trace>
  <inkml:trace contextRef="#ctx0" brushRef="#br0" timeOffset="12699">620 581 23668,'4'39'107,"0"-4"-102,0-18 29,-1 1-1,-1-1-16,0 1 6,-1-1-12,0-2 0,-1 0 6,1-3 5,-1 0-5,0-3 5,0-2 6,0-3 0,0-2 6,0-1 33,0-1-140,0-3-11,0 0 6,0-4 16,0 0 12,0-1 5,0 0 12,0-1 10,0 1 1,0 1 16,0-1 6,0 1 0,1 2-5,0 0 5,0 1 0,1 1 5,0 0 12,0-1 5,1 1 12,0-1-6,1 1-17,1 0-11,0 0-5,1 2-23,1-1 44,1 2-4,1 0-1,-1 0 11,2 0-16,-2 0-6,1 2 5,-1 0 7,0 2-1,-1-1 6,-1 0 11,-1 0 0,-1 0 11,0 0 0,-1 0 11,-1 0 6,-1 1 6,0-1 16,-1 0 12,0 1-12,0 1 6,0 1-16,0 0-12,0 2-6,-2-1-16,0 2 5,-2-1-6,-1 2 7,-1-1-12,0 1 5,0-1-5,-2 1-5,1 0-7,-2-1 1,0 0 11,0 0-17,0-1 12,0 0-12,0-1 6,1-2-6,0-1-5,2 0-23,0-3-45,2 1-89,0-2-157,2 1-213,1-1-4038,0 0 2682,4 0-1282,1 0-4715,2 0 7874,0 0 0,-4 0 0,0 0 0</inkml:trace>
  <inkml:trace contextRef="#ctx0" brushRef="#br0" timeOffset="13302">949 581 22666,'29'-11'84,"-3"2"-79,-18 9-5,-1 0 6,0 2-6,-1 1 6,0 0-6,-3 2 11,2 0 0,-2 1 11,0 0 6,0 1 6,-1 1 11,1 0 16,-2 1 1,0 1-6,-1 1 0,0 1-17,-2 2-16,0 1-1,-3 1 0,-1 1-16,-1 0 5,0 0-5,-2-1-6,2-1-11,-1-2-1,2-2 12,1-1 0,1-1 0,1-2 0,1 0-22,1-2 22,1 1-11,0-1 16,0-1-16,0 0 11,0-1 0,1 0 0,1 0 39,1-2-5,0 1 33,1 0 23,1-1 11,1 0 33,0 0 23,2-1-12,0-1-21,2-1-29,1-1-50,1-2-17,2 1-17,1-2-6,0 1 1,0-1-23,0 1 23,-2 0-45,-1 0-29,-2 1-27,-2 0-84,-1 2-39,-1 0-68,-2 1-89,-3 1-101,1 0-2218,-2 0 1080,-4 1-704,1 1-573,-3 2-4407,0 0 7298,2 0 0,1-2 0,1-1 0</inkml:trace>
  <inkml:trace contextRef="#ctx0" brushRef="#br0" timeOffset="13686">949 735 22391,'25'-39'521,"-1"7"-409,-10 23-11,-1 1-17,0 0-6,-1 1 1,0 1-23,-1-1-23,0 2-16,-1 0-34,1 2-11,-1 0-39,0 1-56,0 1-39,1 0-141,-1 1-145,1 0-297,0 0-426,0 0-739,1 0-1523,-1 2-4745,-1 0 8178,-2 2 0,-4-3 0,-2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58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0 102 21097,'31'14'510,"-5"-3"-365,-18-10 1,0-1-17,0 1-17,-1-1 0,1 0-5,-2 0-18,-1 0 29,1 0-34,-1 0-11,0 0 0,0 0-29,-1 0 1,1 0-6,-2 0 1,1 0-35,-1 0 12,0 1 0,0-1-17,-1 1 22,1-1-11,0 2 6,1-2-6,0 0 12,1 1 16,0-1 23,0 1 27,1-1 1,1 0 22,0 0-17,0 0-22,1 0-23,0 0-16,-1 0-6,0 0-11,0 0 11,0 0-12,0 0-10,-1 0-6,0 0 6,-1 0-6,0 0 0,0 0 11,1 0-11,0 0 11,0 0 23,-1 0 5,0 0 6,0 0 5,1 0-5,0 0 0,0 0 22,0 0-28,1-1 0,-1 0-5,2 0-17,-1 0-6,0 1-11,0 0 0,0 0-6,0 0 6,0 0 6,0 0-1,1 0 7,0 0-7,0 0 6,0 0-5,1 1 22,0 1 0,1 0-6,1 0 18,-1 0-12,0-1 11,2 2-6,-2-1-16,0-1 6,0 0-7,0-1 1,0 2 0,0-2 0,0 1-12,-1-1 1,0 0-6,-1 0 6,1 0-1,-1 0-5,0 2 0,0-2-11,-2 2 11,1-1 6,-2 1-1,1 0 1,1 0-1,-1-1-5,1 1 12,0 1-1,1-1-11,0 1 0,1-1 11,0 0-11,0 0 6,0 0-1,1-1 1,-1 0 16,0-1 1,0 0-7,0 0 7,0 0-6,2 0-1,0 0 1,0 0-6,1-1 1,0-1 4,-1 0-4,1 0-1,0 1-11,0 0 5,1 0-5,-2 1 6,2-1 0,-1 1-6,1-1 5,9 1-5,-8-1 0,7 1-11,-8 0 11,-4 0 6,1 0-6,1 0 11,-4 0-17,4 0 17,-3 0-5,1 0 0,0 0 10,2 0 7,-1 0-1,1 0 1,0 0-7,0 0-4,0 0-1,0 0 6,0 0-1,2 0 7,-1-1-6,1 0-6,-1 0 0,0 0 6,-1 0 0,0-1-12,0 1 6,0 0-5,0 0-6,0 0 11,-2 1-11,1 0 6,-1 0-6,1 0 0,0 0 0,1 0 0,0 0 0,-1 0 0,2 0 0,-2 0 11,1 0 6,-1 0-17,2 0 5,0 0-5,1 0 12,0 0 4,0 0 7,1 0-6,0-1-11,0 1 5,0-1-5,0 0 5,0 0 6,0 0-12,-1 0-5,1 1 11,-1-1 1,0 1-12,-1 0 5,1 0-5,-1 0-11,0 0 11,1 0 11,-2 0-11,1 0 11,0 0 1,-1 0-1,1 0 11,4-1-11,-3 1 1,3-1 4,-4 1-10,0-2 5,0 2 0,0-1 1,0 1-7,0-1 6,-1 1-5,-1-1 5,0 1 6,0-1 0,-1 1-6,-1-1 0,-1 1 17,0-1-22,-1 0 11,0 0-6,0 1-17,-1-2 17,0 2-5,0 0 0,1-1-6,-1 1 11,-1-1 0,0 1 0,0 0 0,1-1-5,-2 1 0,1-1-1,-1 1 6,0-1-11,0 1 0,-1 0-5,0 0-18,1 0 23,-1 0 0,0 0-5,1 0 10,0 0-5,1 0 0,0 0 0,1 0 12,-1 0-12,1 0 0,0 0 0,-1 0 0,0 1 0,-1-1 0,1 1 0,-2-1-23,1 1 23,-1-1-5,0 1-1,-1-1-5,-1 1 0,1-1 33,-1 0-28,1 0-38,0 1 16,0-1-6,-1 1-50,1-1-241,-1 1 308,-1 0 6,0 0-1,0-1-38,0 0 50,0 0-6,0 0 1,-1 0 22,0 0-12,-1 0 1,-1 0-1,0 0 12,0-2-11,-3 0-1,2-1 1,-2-1 11,1 0-6,-2-1-5,1 1 5,0 0-34,0 0 35,0-1 10,0 2-11,-1-2 12,0 2-7,0-1 7,0 1 5,0-2 23,-1 1-23,1 0 0,0 0-6,-1 0-11,1 0 6,0 1 6,-1-1 5,1 1-6,-1 1 23,1-1-6,-1-1 6,0 1 16,1-1-5,1 1 12,1 0 4,0 0 12,1 0-28,1 0-5,0 0-6,2 1-34,-1-1 22,0 2-10,1-1-1,-1 0-11,1 1 1,0 0-7,1 1 1,-1-1 27,1 0-16,0 0 0,-1 1 11,1-1-11,0 1 5,1 0-27,-1-1-12,0 0-101,1 1 90,1 0 17,1 0 0,2 0 11,2 1 0,0 0 0,2 3 5,2 0-10,-1 0 16,8 2-5,-4-1-6,5 0 5,1 1-5,-4-3 6,5 2-12,0-1 6,-4-1 6,4 1-6,5 2 0,-10-2 0,7 3 5,-11-5-5,-2 1 6,0-1-6,-1 0 11,-1 0-11,-2 0 0,0 0-11,0-1 17,-2 1-12,1-1 6,-3 0 0,1 1 0,-2-1-6,1 0 1,-1 0 10,1 0-16,0 1 11,-1-1-5,0 0-1,0 1 6,0 0 0,0-1 0,0 2 0,0-1 17,0 0-12,0 1-5,0-1 6,0 1 5,0-2 0,-1 2-5,-1-2 22,0 2-17,0-1 6,-1 1 0,-1 1-12,-1 0 12,0 1 6,-1 1-7,0 0-4,-1 0 4,0 0-4,-1 1-1,-1 0 6,-1 0-1,0 1 7,-2 1-6,-1 0 11,0 0-6,-1 1 0,1-1-5,-1 1-6,1-2 6,1-1-11,1 1-1,1-2-10,2 0 5,0-1 5,3 0 1,0-2-6,2 0-11,0 1 0,1-1-12,-1 0 12,2 1-6,-1-1-16,0 1-1,1-1-28,-1 0-10,0 1-52,1-1-72,-1 0-95,-1 0-84,1 1-146,-1 0-118,1 2-201,-1-1-241,0 0-353,1 0-638,2-1-1485,-1-2-4760,1 0 8317,0-2 0,0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01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74 22554,'31'13'280,"-6"1"-202,-17-2 12,-1 1-6,0 1 28,0 1 0,1 1-6,0 2-33,0 0 0,1 2-12,-1 1-5,1 1 0,0 1 6,11 29-56,-10-23-6,10 20-23,-10-27 23,-2-7 6,0 1-1,-4-9 23,0-1-5,-2-3 22,0-1 22,-1 0 34,-1-2 895,1 0-755,0 0-16,-1 0-80,2-2-38,-1-1-51,0-1 33,0-7-61,0 1-16,1-5 4,0 3 1,1-1 0,0-1 0,1 0-6,0 0-17,1-2 18,0 0-1,1-2 0,0 1 6,-1-1-6,1 0 6,0 0 5,0-1-5,-1 2-6,-1-1-5,-1 0 5,1 1 23,-2-1-23,2 1 0,-3 1 6,1 1-40,-1 1 29,0 1-6,0 1 0,0 1-11,0 2 11,-1 0-11,2 1-1,-2 1 12,2 1-22,-1 0-17,-1 1-62,1 2-78,-1 0-168,1 2-4488,-1 1 3324,0 2-478,1 1-616,1 2-363,0 0-2891,1 1 5859,0-2 0,-1-1 0,-1-1 0</inkml:trace>
  <inkml:trace contextRef="#ctx0" brushRef="#br0" timeOffset="701">460 380 23797,'13'38'56,"-3"-5"-28,-6-18 6,-1 0 5,1 2-6,-1-1 1,1 0-6,-1-2 11,-1-1-16,1-1 10,-1-2-16,1-1 0,-1-2 0,0-1 5,-1-1-5,0-2-6,0-2 23,-1 0 83,0-1 264,2 1-370,-2-2-22,1-1 0,-1-1-6,0-2-5,-1 1-6,0 0 16,0-1-4,0 0-12,0 0 5,1 1-16,0-1 0,0 0 11,0-1 17,2-1 5,0 1 6,2-1 0,1 1-22,1 1 27,0 0 1,0 1 11,1 1 16,1 0-16,1 1 5,-1 0-5,1 2-6,0 0 1,1 0-18,-1 0 0,0 2 1,-1 1-1,0 2 6,-2 1 0,0 1-22,-1 0 33,-2 1 6,1 0 5,-3 0 34,1 1-22,-2 1 16,-2 0-5,-1 0 5,-4 0-10,0 0-12,-3-1 5,0 0-10,-2 0 10,0-1 12,-1 0-11,-1-2-6,1 0 16,-1-1-10,2-2 0,-1-1 5,3-2-62,2 0-27,1 0-56,3-1-74,2 0-139,2-2-252,0 0-325,0 0-477,0 0-799,2 0-1441,3 0-4414,-1 1 8027,2-1 0,-4 2 0,0 0 0</inkml:trace>
  <inkml:trace contextRef="#ctx0" brushRef="#br0" timeOffset="1050">810 468 22447,'31'7'628,"-4"-1"-399,-16-2-33,1-1-39,0 0-45,0 2-34,1 0 1,0 1-12,-1 1-28,1 0-5,-1 0-17,-1 1-34,-1 1-34,0 0-77,-1 1-12,1 1-68,-1 0-83,0 2-50,-1-2-169,-1 0-124,-3-3-278,0 0-393,-2-1-544,0-1-761,-1 0-616,0 0-2896,-1-1 6122,0-1 0,0-1 0,0-2 0</inkml:trace>
  <inkml:trace contextRef="#ctx0" brushRef="#br0" timeOffset="1350">1007 424 14695,'8'1'3814,"-2"-1"-2889,-6 0 1651,0 0-2419,-16 28-28,9-12-45,-12 23-28,11-18-28,1 0-11,-1-1-17,0-2-28,1-2-22,2-2-68,0-2-107,1-2-144,1-1-247,0-1-403,2 0-679,-1-1-1063,0 0-2336,0 0 336,1-1 4761,-1 0 0,1-4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5:42.6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1625 3376 9229,'65'-61'-873,"-12"13"1,-51 48 0,-1 1-1</inkml:trace>
  <inkml:trace contextRef="#ctx0" brushRef="#br0" timeOffset="3530">1722 3163 20039,'-22'-12'190,"5"3"-123,12 8-5,2 1 11,0-1-12,0 1 23,0-1 6,1 0-6,-1-1 11,1 1-11,0-1-6,0 1 6,0-1-22,0 1-6,-1 0-22,2-1-34,-2 1 0,2 0 0,-1 0 0,-1 1 1664,0 2-68,-2 0-397,2 0-29,-2 0-1646,4-7 56,-3 1 392,3-7 45,-1 4-12,-1 1 1,-2 2 11,1 0-6,0 0 6,-1 0-6,1 0 0,0 1 0,0-1 1,1 1 10,0-1 0,0 0-10,0 0 27,-1-2-22,1 1-1,-2-2 1,2 2-11,-1 2 11,1-2 5,-1 2-11,1-1 12,-1-1-18,1 1 6,-1 0-11,1-1 12,0 2-1,-1-1-6,0 1 1,0-2 0,-1 2-1,0-1 1,0-1 5,0 1-11,-2-1 6,1 0-1,-1-1-5,-1 1 28,1-2-22,-2 1-1,2-1 1,-2 1 5,2 0-5,-1 0 5,1 0-11,-1 0-6,1-1 18,0 1 4,1-1-4,-1 0-1,1 1 6,-1-1 11,1 1 5,-1-2 18,0 1-18,-1-2-5,1 2-11,-2-2 0,2 1 0,-2-1-12,1 0 23,-1 1-22,1 0 5,-2 0 6,2-1-6,0 1 0,-1 0 12,2 0-1,-1 2-11,1-1 6,0 1-6,0-1 0,0 1 6,0 0-11,-1 0-1,1 0 7,-1 0-1,1 1-17,0 0 12,-1 0-1,0-1 1,1 0 16,0 0-16,-1-1 0,0 1-6,0-1 11,1 0-17,-2 1 12,1-1-1,0 0-5,0 0 12,0 0-1,0 0 6,-1 0-29,0 0 12,1-1 0,-1 1 0,1-1 6,-1 1 5,1-1-5,-1 2-6,0-1 11,1 1-17,-1-1 12,1 1-6,0 0 0,0 0-6,-1 0 6,1 1 0,1 0 0,0 0 0,0 0 0,1 0 0,0 0 6,0-1 0,0 1-12,-1-1 12,1 0 5,0-1-11,-1 0 5,1-1 1,-1 1-17,-1 0 16,1-1 1,-1 0 0,-2-1 5,0 1-11,0-2 0,-1 2-6,0-2 1,0 1 5,1-2 0,0 1-6,1 0 12,0 1-1,2 2-10,-1 1 16,1 0-34,0 0 23,-1 0 6,0-1-12,-1 1 18,1-1-12,-1 1 0,0 0 5,0 0 1,0 0-6,1 1 5,0-1 1,2 1-17,-1-1 11,1 2 0,0-1 0,-4-3 5,2 3-10,-3-4 5,-4-1 5,4 3-5,-3-3 23,3 1-23,2 2 11,-1-2-45,-1-1 46,3 3-12,-3-2 5,5 3 18,-1 0-29,1 0 12,-1 0-1,0-1 6,0 1-11,0-1-11,0-1 0,0 1 33,0 0-22,0-1 0,1 0-39,-4-3 39,2 1 0,-1-1 6,2 2 5,1 0-5,-1 1-1,0 1-5,1 1 23,0 0-18,0 1 1,1-1-6,0 0 5,0 1-10,1 1-6,0 0-1,0 0-16,0 0 23,-1-1 16,0 0-17,-1-1 12,0 0-17,-1 1 11,2 0-6,0 0 17,0-1-5,1 0-17,-1 0 28,1 0-17,0 0 5,-1 0-5,0 1 0,-1-1 0,1 1 0,-2-1 0,2-1 6,-1 1-6,0-1 0,0 0 0,-1-1-17,2 0 39,-1 1-22,0-1 0,1 2 12,-1 0-46,2 0 34,-1 1 11,0 0-11,0 1 11,0-2-11,0 2 0,0-1 6,0 0 11,0 1-17,1 0 0,-1 0 0,1 0 0,-1 0 0,1 1 0,0-1-11,0 1-17,1 1 22,0-1 6,0 1 6,0 0-1,1 0-5,0 1 6,0-1-12,2 0 17,-2 0-5,2 1-12,-1 0 6,-1 1-11,2-2 22,-1 2-11,0 0-498,0 0 476,1 1 16,0 0 0,0 3 29,1 0-23,1 0-6,1 1 6,-1 0 11,1 1-11,1 0 6,-1 1-6,2 0-28,-1 0 17,0 0 11,1 1-6,0-1 1,1 1-1,-1 0 0,1 0-5,-2 1 34,0-2-18,0 1-10,-1 0 5,0-1 5,-1 1-5,1 0 6,-1 1 5,-1 0-22,1 0 16,-2 1 1,2 0 0,-2-1-6,1-1 11,0 0 0,0 0-11,0 0 17,0-1-17,0 2 0,1-2-6,0 1-5,0 0 5,1 1 1,0 1 5,0 1 5,1 0-10,0 0 5,0 0-6,1 1 12,-2-2-6,1 1 0,-1 0 5,-1-1-5,0 1 6,-1-1-12,1 1 6,-2-2 0,2 0-5,-1 0 5,0-1-11,0 0 11,0-2-6,0 1 12,0-2-6,1 1 5,0 0-5,0-1 6,-1 1-17,1 0-1,1 0 12,0 1 0,-1 0 12,0 0-7,1-1-10,-1 1 5,0-1 5,0-1 1,0 1-12,0-2 12,-1 0-12,1-1 1,-2 0 5,2-1 0,-2 1 0,1-2 5,-1 0 678,1-1-643,-1-2-1,0 0-28,0-3-5,0-1-1,-1-1 1,0-2-6,-2-2-11,1-2 16,-1-1-16,0-2 11,-1-1 0,1-1-6,-1-1 1,1-1-1,0 0-5,0 0-6,1 1 12,-1 1-7,1 0 12,-2-6-16,1 6-1,0-4-11,-2 1 22,2 7 1,-2-5-12,0 3 11,2 4 1,-3-3-18,2 2 18,0 2 5,-1-2-17,0-2 11,1 3-5,-1-6-6,-1 2 23,2 2-6,-2-2 17,1 4-17,1 4 0,-1-1 0,2 4 0,-1-2 0,0 2 11,0-1-11,1 2 5,1 1 1,-1 0-6,0-1 0,1 0 0,0 0 0,1 2 0,-1 0-11,2 1 11,-1 0 0,1 1 0,-1-1 0,0 0 5,1 1-10,-1-1-1,1 1 6,-1-1-5,1 0-600,0 0 594,2 2 5,0 0-5,2 2 11,0-1 0,1 0 11,0 1-5,1-1-1,-1 0-5,0 1 0,0-2 0,1 2 0,0-1 6,-1 1-6,1 0-6,0 0 17,0 0-11,-1-1 0,2 1 6,-1 0-6,1-1-6,0 0 12,1 1 0,-1 0-6,2 1 0,-1-1 0,0 0-23,0-1 23,0 0 11,1 1 1,0 0 4,0 0-10,1 0 11,0 0-17,0 0 22,0 0-11,1-1 6,0 1-6,0-1 1,1 0-1,0 1 0,0 0 6,-1 0-17,1 0 22,0 0-11,0 0 6,0 1 6,0-1-12,0 2 0,-2-2 0,0 1 12,0-1-18,-2 0 6,1 1 1,-2-2-18,2 2 17,-3-2 6,1 0 5,-3-1 6,-2-1-5,1 0-1,-1 1 6,-1-1-11,1 0 5,-1 0 1,0 1-1,1-1-22,0 1 6,0-1-1,1 2-27,0-2 22,0 1 6,1-1-1,1 1 12,-1 0-11,1 0-1,0 0 1,-2-1 5,1 2-11,-1-2 0,0 1-6,1-1 1,-1 2 5,-1-2 5,1 1-5,0 0-33,0 0 33,1 1-6,-1-1 6,1 0 11,1 2-11,-1 0 0,2 0 12,-2-1-24,0 1 1,0-1 0,0 0-39,-1 1 10,1-1-16,-1 0-16,1 1-147,1 1 34,0 0-117,1 1-84,0 0-175,0 2-217,3 1-320,-1 2-583,4 2-1506,-1 2-5024,2 0 8211,-3 0 0,-4-7 0,-2-3 0</inkml:trace>
  <inkml:trace contextRef="#ctx0" brushRef="#br0" timeOffset="23379">1644 2263 24318,'5'-15'213,"-2"1"-124,-3 8-5,0-2 0,0 1-11,0 0-11,0-1-6,0-1-17,1 1 6,-1-2-12,2 0-5,-1-2 11,1-1-11,0 0 12,1-2-12,-1 0 11,1-1-11,0 0 5,-1 1 2,0 1-7,0 1 16,0 0-16,0 2 6,-1 0-12,0 1 40,1-1-40,-1 0 1,0 0-1,-1 0-61,1-1 50,-1 1-11,2-2 11,-1 2 6,0-2 6,0 1-1,0-2 6,-1-1 6,1-1-1,-1-2-5,1-1-5,-1-1 16,0 0-17,0-1 6,0 1 6,0-2-29,0 1 12,-2 0 6,1 0-7,-2 1 1,1 1 0,0 0 0,-1 0-6,1-1 6,-1 0-6,2 0-5,-1-1 10,0-1-10,0 0 5,-1 0-11,2 2 0,-1 0-11,0 1 11,2 2 0,-1 1 0,1 1 6,0-1-6,0 1 5,0-1-10,0-1 21,0 0-16,0-1 0,0-1 12,0 1-18,0-3 17,0 1-5,-1-1-1,1 1-16,-3 0 17,2 1-1,-2 1-5,1 1 17,-1 1-17,1 1-5,-1 0 5,2 1 5,-1 1-10,0 0-7,1 0 7,1 2-6,0 0 11,-1 2 0,1-1-12,-1 0 12,1-1 6,-1 0-6,1-1 6,-1 0-6,1 0 0,-1 1 0,1 1 0,-1 1 11,1 1-6,0 1-10,0 1-1,0 0-5,0 2-6,0 0 0,0 1-11,0 0 12,0 1-7,0-1 1,0 1-1,0 0-5,0 1 0,0-1-16,0 1 4,0 0 7,0 0-12,0 1-5,0-1 44,0 0-5,1-1 11,-1 1 0,1-1-11,-1 1 11,1 0 11,0-1-22,-1 1 11,1 0-12,-1 0-520,1 1 498,-1-1 6,0-1 34,1 2-23,0-1 118,-1 1-79,1 1-50,-3 1-5,0 1-7,-2 2 18,-1 2 16,1 2-5,-2 2-17,-3 6 11,2-2 6,-3 4-17,-1 4 17,2-6 5,-2 6 1,2-7 22,0 0-17,1 0 0,-1 0-6,1-1-16,-1 0 22,1-2 0,0-1 0,2 0-6,0-2 12,0 0-1,1-3 1,0 0 11,1-2-23,1-1 6,1-2 6,-1 0-1,2-1-5,0 0 6,0 0-6,0 0-123,1-1 100,1-2 6,0 0 6,1-3 6,2-1 10,0-1 6,0-2-5,2-1 0,1-3-1,1 0-22,-1-2 17,2 0 0,0-1-5,-1-1 10,0 0-5,0 0-5,0 0 5,0 2 28,0 0-28,-2 2 5,-1 1 1,0 1-12,-2 1 18,2 1-1,-2 0-6,0 2-5,0-1 17,-1 1 6,1 1-7,-1-1-4,0 1 4,0 0-10,0 1 33,1-1-39,0 1-5,-1 0 5,0 3-28,-1-1 16,1 1 7,0 1-12,1 0 17,-1 0-6,1 0 18,0 0-1,0 0 0,0 1-11,0-1 0,0 1-6,-1 0 34,1 0-22,0 0 0,-1 0 10,2 1-27,0 0 22,0 2 12,0 1-6,0 1 5,1 2 0,0 1 1,1 2-6,0 1 22,0 1-22,-1 1-1,2 1 1,-1 0-17,0 0 17,2 0 0,-1-1-6,1 0-17,-1 0 12,-1-1 0,1 0-1,-1-1-5,1-1 0,-2-1 0,0-1 0,0-1 23,-1-2-29,-1 0-22,0 0-11,0-2-28,-1 0-29,1 0-32,-1-1-96,1 0-157,0 0-179,0-2-342,0 2-527,2-1-939,-2 0-1654,2 0-4581,-2 0 8603,1 0 0,-3 0 0,0-1 0</inkml:trace>
  <inkml:trace contextRef="#ctx0" brushRef="#br0" timeOffset="24149">1995 293 24251,'-16'-24'207,"3"4"-157,13 20 169,0 0-158,0 2 34,1 0 29,2 3 10,1 1 0,1 2-27,0 1-28,0 3-34,1 2-12,0 2-10,0 3-1,1 1-5,0 2 5,6 11-11,-4-7-5,4 8-6,-4-12 0,3 9 6,-4-10-1,3 8-5,-4-12-5,0 0-1,-1-2 6,0-1-11,-1-1 5,0-2 12,-1-1-1,0-1 12,-1 0-17,0-4-5,0 1 5,-2-5 0,0 0 0,1-1 0,-2 0 22,1 0-11,-1-1 17,1 0 0,0-2-5,1-2 10,0-2-10,2-2-1,0-4 0,1-1 1,0-3-1,2-3-11,1-2 6,-1-3-22,5-14 21,-4 7 1,4-10 22,-5 12-16,0 1-6,-1-1-6,-1 1 6,0 0-12,-1 0-5,0 0 6,-1 0-17,0-12 11,-1 11 5,0-6-22,0 16 23,-1 2-6,-1 2 0,1 3 11,-1 2-28,1 1-22,-1 3-17,0 1-11,0 1-45,0 2-17,0-1-56,0 3-73,0-1-3310,0 2 2135,0 4-640,0 0-1237,0 6-4106,0-1 7416,0 0 0,0-4 0,0-2 0</inkml:trace>
  <inkml:trace contextRef="#ctx0" brushRef="#br0" timeOffset="24897">2454 402 23175,'6'32'96,"-2"-3"-46,-1-18 45,-1 2 6,0-1-6,0 0 0,0 1-11,-1-1-5,0 1-12,0-1 67,-1 6-66,2-5-12,-2 4 0,0-7-17,0 0-17,0 1-11,0-3-16,0-1 10,0-1-10,0-3 5,0 0-6,0-1 1,0-1 10,0-1 12,1 1-17,0-2 11,0 0 6,0-2-6,0-1 6,1-1-6,0-3 0,1 0 12,1-3-6,1 0 5,0-2-5,1 1 5,0 0 6,-1 1 0,1 1 6,0 2-1,-1 1 1,1 2-12,-1 0 1,1 1-18,-1 2-10,1 1 5,-1 0-6,0 1 6,0 0 11,2 0 1,-1 1 4,1 1 7,0 3-12,1 0 6,-1 2 0,0 0-6,0 1 6,-1 0 5,1 0 12,-2 0 22,-1-1 11,0 1 6,-3 0-6,1 0-6,-2 0-10,0 2-23,-3 0-6,-1 1 6,-7 8-11,0-5-6,-4 6-5,2-7 6,0 0 10,-2-1-5,-1-2 11,-1-1 0,0-2-6,-1-1-5,0-2 5,1-1-22,1-1 0,2-1-16,2 0-18,3-1-61,3 0-91,3 0-122,1 0-543,2-3 280,1 1-179,2-4-343,4 0-492,2 0-824,1-1-1231,2 0-4543,-1 2 8183,-1 1 0,-5 2 0,-2 1 0</inkml:trace>
  <inkml:trace contextRef="#ctx0" brushRef="#br0" timeOffset="25479">2827 577 22543,'33'29'112,"-4"-4"-96,-17-16-4,1 0-12,0 0-17,0-1-11,0 0-28,-1 0-67,0-1-73,-1-1-91,-1 0-82,-1-1-29,-1 0 12,-1-1 50,-2-2 84,0-1 101,-4-1 95,1 0 33,-2 0 40,1-2-11,-1-2-18,0-2 24,1-3 21,-1-2 34,1-2 57,0 0 55,1-1 28,0 1 56,1 0-5,0 1-6,0 1-6,0 1 6,0 1 18,0 1 4,1 0 12,-2 2-29,1 1-16,-3 3-23,2 0-27,-1 1 296,-1 1-325,0 5 1,0 0-6,0 7-34,0 2-11,0 6-11,-1 3-12,-1 4-5,0 2 23,0 3-23,0 1-17,-1 0 12,1 2-57,-1-1 12,1-1-1,-2 0-21,1-1-1,-1-2 6,0-2-17,0-2-12,-1-2 18,0-2-73,2-2-56,-2-1-74,2 0-111,-1-4-168,2 0-263,0-1-504,1-3-662,1 1-1445,0-2-4760,0 0 8110,0-2 0,0-5 0,0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16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73 26172,'50'-28'95,"-7"4"-106,-26 17-11,-2 1-18,0 3-38,-1 0-12,0 2-10,-1 1-18,-1 0-5,1 0-40,0 0-39,-1 2-55,0 1-79,0 2-174,-1 0-280,0-1-560,0 2-1343,-1-1-1974,0 2-4053,-2-1 8720,-1 0 0,-4-3 0,-1-1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16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47 19703,'9'3'2464,"-1"-1"-1747,-8-2 2409,0 0-3070,45-21-40,-28 15-55,34-16-84,-41 20-112,-1 2-158,-1 0-223,0 0-313,-1 2-471,0 2-1009,1 3-1663,-2 0-4655,0 0 8727,-1-2 0,-2-1 0,-2-3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15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90 24312,'-53'21'67,"8"0"-22,32-4 22,2 1-16,0-1 10,2 2 12,0 0 11,2 2-11,0 0 11,3 2-6,0 1-5,2 1 0,0 1-11,2 0-18,0 0-21,0 1 5,1 0-23,1 0 1,2-1 0,1 0-23,2-1 6,-1-1-23,2-2-33,0 0-40,1-2-66,-1-2-90,1-2-129,0-2-118,1-2-134,-1-1-168,1-2-348,0-1-1198,0-1-1182,0-1-4884,-2 0 8424,-1-2 0,-4-2 0,-1 0 0</inkml:trace>
  <inkml:trace contextRef="#ctx0" brushRef="#br0" timeOffset="447">375 418 22543,'-25'77'336,"5"-12"-252,19-47 16,2-3-16,3 1 0,1-3 6,4 0 5,-1-3 28,3 0 29,0-4 21,2 0 12,0-3 11,1-2-6,-1 0 1,0-2-18,0-3-5,1-2-11,0-2-17,-1-2 6,2 0-28,-2-2-23,1-1-11,-1-1-17,0-1-5,-2-1 5,-1 0 17,-1 0 0,-3 1 17,-1 2 11,-3-1-17,0 1-5,-3 0-12,-2 0-39,-3 1-5,-4 2-6,-2 0-17,-1 2 0,-3 0-5,-1 1 0,0 2-6,-1 0 0,1 2 0,1 0-40,3 2-21,1 0-74,4 0-105,1 1-102,4 0-112,0 0-157,2 1-178,1 2-242,0 0-476,0 4-1041,2-1-1373,3 1-4592,0 0 8513,1-1 0,-3-3 0,-1-2 0</inkml:trace>
  <inkml:trace contextRef="#ctx0" brushRef="#br0" timeOffset="900">660 46 24777,'40'-27'202,"-7"8"-135,-25 30 17,1 2 0,0 2 5,2 1 24,-1 2-12,0 0 5,1 2 6,0 0 6,1 1-6,0 0-6,2 1-16,-1 1-34,2 0 5,0 1-10,0 1-18,1 0-16,-1 1-6,0 1-11,0 2 0,-1 1 23,-1 4-23,-2 1-6,0 2 6,-1-1-5,0-1 5,-1-3 5,0-2 1,-2-2 5,0-3 0,-4-2 0,0-2-5,-3-1-6,-1-1-11,-3-1-28,-3 0-6,-3 0-17,-1-2-27,-2-1-18,1-2-61,-1-2-67,1-3-118,2-1-191,0-4-279,1-1-538,1-2-1333,2-3-3518,1-2-1758,2-3 7970,2 0 0,0 4 0,1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14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 21993,'5'-23'398,"-1"5"-274,-4 18 139,0 0-207,0 3 61,1 1 29,0 3 16,1 3-5,1 2-22,0 3-29,1 4-22,-1 2-11,0 3-23,0 2-11,0 1-5,-1 2-6,1 1-6,-1 0 18,0 1-35,1-1 1,-1 0-1,0-1-10,-2-1 16,2-2 0,-2-2-5,0-4-12,1-2 17,-1-4 1,1-3 10,0-2 17,-1-4 6,0-2 33,0-1 18,1-2 206,-1 0 68,1 0-186,0 0-21,0-1-34,0-1-56,0-3-45,0-2 11,2-2-16,-1-1 5,2-2 33,2-1-38,-1-1-1,4-1 12,0-1-29,1 0 18,0 2-1,0 0-11,1 2 17,-2 1-11,1 2 0,-2 1 0,-1 3-23,-1 0 6,0 3 11,-1-1-5,0 3 11,0-1-17,0 1-6,2 1 0,-1 1 6,3 1 0,-1 2-5,1 0 5,0 0-17,0 2 23,-1 0-6,1 0-6,0 1 17,-2-1-11,2 0-11,-1 1-11,-1 0-18,1 1-32,-3 1-24,0 1-21,-2 1-57,-1 0-50,0 1-73,-2 1-140,1-1-162,-1 1-236,0-1-308,-1 0-430,1-2-623,-1 0-655,1-2-319,0 0-3221,0-3 6391,0-1 0,0-3 0,0 0 0</inkml:trace>
  <inkml:trace contextRef="#ctx0" brushRef="#br0" timeOffset="278">461 500 25466,'26'36'17,"-5"-7"-17,-19-18-5,0-1-23,-1-1-6,0 1-84,1-1-50,0 0-95,1 0-157,-1-1-236,1 0-408,0-1-745,1 0-1664,0-1-5142,0-2 8615,0-2 0,-2-1 0,0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33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 25786,'5'-16'576,"-2"4"-464,-3 12 56,0 0-168,0 1 0,1 1 0,0 1 6,0 2 11,0 0 0,2 2-12,-2 1 12,1 0 5,0 1-5,-1 2 11,0 2 0,1 1-17,-1 1 6,0 2 0,-1 1 0,1 1-12,-1 0 7,0 1-7,0 0 1,0-1 5,0-1-5,0-1 5,0-1-6,0-1 7,0 0-1,0-2 0,0 0 6,0-1-17,0 0 11,-1 0-11,1-2-11,-1 0 22,1-2-11,0-1-11,0 0 11,0-1-6,0-1 1,0 0 10,1-1-10,0 0 10,0 0 1,1-2 5,-1 1-22,0-1 11,-1 0 0,1 1 0,-1-1 22,1 1-16,-1 0-1,0 0 1,0 0-12,0 1 1,0-2 5,0 1 5,0 1 7,0-1-7,1 2-5,-1-2-17,0 1 17,0-1-11,1 0 22,0-1-5,0 0-12,1-1 6,-1 0 6,0 0 0,2 0 10,-1-1 12,1 0 0,0 0 0,1 0 23,1 0-1,2 0 1,-1 0 5,2 0-12,1-2-4,0 0 21,2-2-27,-1 1 5,2-1-5,1-1 5,0 1-6,0 0 51,8 0-72,-6 0 16,6 0 5,-8 1-16,1 1 17,0-1-18,0 0-10,0 1 5,-1 0 6,0-1-17,0 0-6,4-1-5,-4 1 17,3-1 5,-7 3-11,-2-2-28,0 3 11,-2-2-11,0 2-11,-2 0-11,0 0-62,-1 0-45,0 0-73,-1 0-33,1 0-129,-2 2-174,1 1-347,-1 1-638,0 2-1670,0 1-4279,-1 1 7500,0 0 0,0-5 0,0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20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15 26217,'-14'-8'571,"3"2"-425,8 6-40,1 0-16,-2 0-18,0 0-38,0 0-12,-2 1-10,1 2-12,-2 3 11,0 1-6,-2 5-10,0 1-1,-1 5 17,0 1-11,-1 3 12,1 2-12,1 1-12,1 2 12,1 0 12,2 2-7,1-2 1,1 2-1,0-1-5,1 0 0,0 0 12,1 0-12,0 1 0,0 1-12,1-1 18,0 1-17,0-1 11,0 1 5,1-1-21,2-2 10,0-1 0,3-3-5,1 1-11,0-2 11,3-1-23,6 5 40,-1-8-34,5 3-6,-2-8-22,2-3-34,3-2-78,1-1-72,2 0-141,0-2-274,-2 0-388,-1 0-659,-1 0-1435,-2-1-5091,-3 0 8228,-3-2 0,-7 0 0,-3-2 0</inkml:trace>
  <inkml:trace contextRef="#ctx0" brushRef="#br0" timeOffset="13028">478 410 23926,'18'2'437,"0"-1"-331,-4-3-11,2-2 6,1 1-34,1-2-11,-1 1-22,0 0-17,-1 1-6,1 0-11,-1 0 5,-1 1-5,0 0-5,-2 0-6,0 1-40,-2 0-33,0-1-22,-2 1-40,-1 0-39,-2 1-16,-2-1-51,1 1-73,-2 0-101,0 0-145,-2 0-219,2 2-297,-3 0-604,2 1-953,-2 2-688,2 0-3877,-1 0 7209,0 0 0,0-2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09.7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84 16320,'0'-30'3136,"0"5"-2296,-3 19-112,-1 1-95,0 0-67,0 1-78,1 1-85,1 1-106,-1 0-107,1 1-78,0 1-78,2-1-34,-2 1-12,2 1 1,-3 4 17,1 2 11,-1 6-6,-2 3 0,1 3 0,-1 3-5,1 1 11,0 3-6,1 1 6,0 0-17,1 0-6,1 0 12,0 0-18,0-1 7,0-1-18,1-1-21,0 0-18,0-3-11,0-1-22,0-2-17,0-2-34,0-3-61,0-2-84,0-2-73,1-2-113,0-2-128,0 0-195,0-3-281,1 1-314,0-1-397,0 1-415,0-2-235,0 2-2073,2-1 3171,-1-1 1344,0 0 0,-2-1 0,0 1 0</inkml:trace>
  <inkml:trace contextRef="#ctx0" brushRef="#br0" timeOffset="490">136 434 18817,'92'0'791,"-17"-1"-562,-65-2 1,0 0 11,-2 0-40,-1 0 23,-1 0-6,0-1-10,-1 1 21,-1-1-22,1 0-11,-3-1-11,1 0-16,-1-1-29,0 1 0,-1-2 11,0 0 23,0-1 39,0 0 33,-1 0-5,0 0-45,0 1-23,-1 1-55,-2 0-34,-1 0-34,-2 1-16,0 1-28,-1 1-29,-1 0 12,1 1-28,-2 2 11,1-1-6,-2 3-11,0 1 23,0 5 5,-1 2 12,0 2 5,-1 2 0,1 1-6,0 2 6,0 0 6,3 0-12,-1 0 0,3 0 1,2-1 27,1 0-22,1-1 6,2 0-6,2 1-45,1-1 6,4 0-28,1-1-68,2 0-100,2-1-151,1-1-174,3-2-253,1-1-380,3-2-443,0-2-1248,2-2-359,0-2-3618,-1 0 6861,-4-1 0,-8 0 0,-4 0 0</inkml:trace>
  <inkml:trace contextRef="#ctx0" brushRef="#br0" timeOffset="896">706 391 20235,'-78'27'196,"15"-1"-191,52-13-5,1 2 0,2 1-5,2-1-23,1 0 5,3-2 1,0-2 0,2-2 27,3-1 12,1-2 22,2-2 45,3-1 11,-1-2 6,4-1-23,0-3-27,2 0-34,0-5-6,-1-2 11,2-2 6,-2-1-11,1-2 0,-1 0-6,0 0 11,-1-1 18,1 0 21,-3 2 29,-1 1 39,-3 2 44,-1 4 12,-2 2-11,-2 3-68,-1 1-72,0 1-40,0 2-28,-1 3 12,-2 2 5,0 4 6,-1 2-23,1 4-44,0 2-79,0 2-112,2 2-139,0-1-208,1 2-303,0-3-509,2 1-784,1-2-880,2 0-1546,-1-2 2375,1 0 2263,-1-3 0,-2-7 0,-1-4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42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0 22099,'27'17'578,"-6"-1"-416,-19-7-5,-2 0-6,1 2-44,-1 3-6,-2 0-23,-1 0-33,-3 1-12,-1-1-5,0 0-16,-1 0-1,-1-1 0,-1 0-28,0-1-22,0-1-51,1-1-89,0 0-140,1-2-163,1 0-202,1-1-273,1 0-471,1 0-734,1-1-958,2 1-532,0-1-1053,1-1 4705,0-1 0,0-2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45.4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139 460 22128,'-19'15'230,"2"-2"-118,7-5 5,2 0 29,-1 0 16,0 1 6,0 1 23,0 2-40,1 1-33,-1 0-29,3 2-33,-1 0-5,2 0-18,1 1-5,0 1-11,2-1 5,0 0 12,1-1-6,1-2 0,0 1 22,0-3-5,1 1 22,2-3 40,2 0-1,1-1 34,2-1 17,1 0 5,1-3 6,1 0-11,2-2-11,1 0-40,1-1 7,2-1-18,1-2-22,2-2 0,0-2-23,1-2 6,0 0-6,1-2 1,-1 0-23,0-1 0,-2-1 5,-1 0 1,-3-1 11,-2 1 5,-2 0 12,-2-1-1,-2-1 12,-4 1-6,0 0-16,-2-1-1,-1 1-5,-1-1-28,-2 0 16,-1-1-16,-4 0-6,0 0 1,-3 1 10,-1 1-5,-1 1-12,-2 1 1,0 1-12,-2 0-16,-1 2 11,1 1-6,0 0-11,1 3-22,2 1-51,2 2-56,1 1-56,3 0-72,0 3-102,3 1-145,0 4-275,2 0-352,1 2-701,0 0-1243,1 0-1646,0 0-2673,1 0 7422,0-2 0,0-5 0,0 0 0</inkml:trace>
  <inkml:trace contextRef="#ctx0" brushRef="#br0" timeOffset="495">489 1 23730,'73'18'560,"-12"0"-381,-46-5 11,1 1 23,0 1 6,1 1 21,-1 2-26,2 2-57,0 1-45,1 2-45,-1 1-22,-1 1-17,1 1 16,-3 0-10,1 1 5,-3 2 0,-1-1-5,-3 3-6,0 0-6,-4 2 1,0 1-12,-3 1 17,-1 2 0,1 0-11,-2 0 0,0-3-6,0-3-6,0-1 12,0-1 0,-2-1-17,-2 0 0,0-1-6,-2-1-16,1-1 0,0-2-23,-1-1-34,2-2-55,-1-1-90,1-2-118,2 0-157,-1-2-167,2-2-264,0-4-515,1-2-1938,0-3-5584,0-2 8967,0-1 0,0-1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43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24559,'13'-33'313,"-3"7"-262,-10 26 128,0 0-101,0 2 6,0 0-5,0 3 0,1 1 5,0 0 28,1 3-6,0 1 23,1 3 5,0 3-50,-1 0 6,1 4-29,0 0-5,1 2 6,-1-1 0,0 1-12,1-1-11,-2 1-11,1-4-11,0 1 5,-1-2 18,0-1-29,1 0 0,-1-2 11,0 0-16,-1-3 0,1 0-1,-1-2-5,0-1-17,0-1 17,-1-2-22,2-1-40,-1-1-38,-1 0-35,2-1-72,-2 1-67,0 0-118,1 0-225,-1 1-313,1 0-436,-1 2-1065,0 0-1708,0 1-4677,0 0 8816,0-1 0,0-3 0,0-1 0</inkml:trace>
  <inkml:trace contextRef="#ctx0" brushRef="#br0" timeOffset="1323">329 563 24010,'8'34'375,"-2"-3"-302,-13-14-23,0 0-27,-1 2-23,-1 1 0,-1 0-6,0 1-16,-1-2-6,0 0-73,1-1-95,0-2-146,2-1-285,1-3-415,1-2-1019,2-1-1933,2-3-4816,2-1 8810,0-2 0,0-1 0,0-2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59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23411,'33'53'61,"-6"-7"-83,-29-30-34,1 0-67,-1-1-73,0 0-90,0-1-134,0 0-174,0-2-375,2-1-571,-1-2-852,1-3-761,0-2-566,0-2-544,1-2 4263,1 0 0,-1 0 0,1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59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18162,'10'9'1530,"-3"-3"-1698,-7-6-3109,0 0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00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14 23713,'3'46'347,"-3"-3"-252,-2-14-33,0 3 0,-1 2-18,2 4-10,-2 2-6,1 0 6,0 2-18,1-1-4,-1-1-1,2-2-6,-1-2-21,1-5-7,1-2-44,1-3-28,0-3-28,2-1-113,-1-4-116,1-2-175,1-3-341,0-4-661,1-3-1513,1-3-3461,0-1 6503,-1-2 0,-3 0 0,-1 0 0</inkml:trace>
  <inkml:trace contextRef="#ctx0" brushRef="#br0" timeOffset="795">302 452 24167,'21'-15'347,"-6"4"-269,-22 10-5,-2 1-11,0 0-1,-2 0-10,0 0-18,-1 1-10,0 0-1,-2 2-11,1 3 0,-1 1 1,0 1-12,1 3 0,-1 1 0,0 2 0,0 2 0,1 1 0,1 2-6,2 0-5,1 0 5,2 0-11,2 0 6,2-1-6,2 0-16,1-2 16,2-1 11,3-3 6,2-1-28,2-3 17,2-1 17,0-3-1,2-2 35,-1-1-18,3-2-5,-2-2-6,1-3 0,-1-3-5,1-1-6,0-1 0,-1-2-17,0 1 11,-2-2 12,-1 0 0,0 0-1,-3 0 6,0 1-11,-3 2 17,1 2 0,-3 2 5,0 1-22,0 2-11,-2 2 0,1 0-28,-1 2-28,0-1 27,0 2 29,1 2 11,1 1 6,0 1 11,0 1-17,2 1-17,0 1-11,1 2-39,0 0-73,2 2-96,-1 0-88,1 1-80,1-2-72,0 0-56,1-1-62,1-1-72,1-1 10,0-1 63,2-1 123,0-1 156,0-1 112,-1-1 85,-1-1 72,-2 0 56,0-1 45,-2 0 67,-2 0 85,-1-1 100,-2 1 112,1-1 89,-2 0 40,0 0-6,0 0-44,0-1-62,0-1-67,-1 0-74,0-2-55,0 0-39,0 0-12,-2-1 23,0 0-6,-2-1 0,0 0-22,0-1-39,-2 0-23,1-1-11,0 0-17,0-1-5,1 0-1,1-2 2,0 0-2,1 0 6,0-1-16,1 1-6,0 0-6,1-1-6,0 1-5,2 0-11,1 0 0,2 1-23,0 0-5,0 2-6,2 0 1,-1 1-12,2 2 0,-2 0-12,2 0 1,-1 1-11,1 1-6,1 1-28,0 1-23,1 0-38,2 0-46,0 0-55,3-1-107,0 0-90,3-1-145,0 0-129,1-1-201,0 0-343,-1-1-620,-1 1-1088,-2-1-655,-1 2-3579,-3 1 7175,-2 1 0,-4 0 0,-3 1 0</inkml:trace>
  <inkml:trace contextRef="#ctx0" brushRef="#br0" timeOffset="1100">849 146 25976,'24'-81'370,"-5"17"-348,-19 64-28,0 0 6,0 2 12,0 2 27,0 6-17,0 6 1,0 3-7,0 3-4,-1 2-7,1 2 6,0 0 1,0 3-18,2 1 12,0 2-6,2-1 5,1 0 23,0 0-28,2-2 0,-1-1-11,1-1-28,-1-3 16,2-2-16,-1-4-34,2-1-55,-2-4-68,0-2-73,-1-3-95,0-1-107,-1-2-173,0-2-207,-1-2-314,0 0-516,-1-1-806,1 0-1014,0-2-2615,0-1 6116,0-1 0,-2 2 0,-1 0 0</inkml:trace>
  <inkml:trace contextRef="#ctx0" brushRef="#br0" timeOffset="1502">1068 430 23136,'54'19'762,"-9"-4"-510,-38-14-23,2-1-16,-1 0-17,0-1-39,1-2 11,0-2-22,1 0-23,1-2-16,0 0-1,1-1 6,-1 0-11,1 0 33,-1-1-38,1 1-12,-1 0-12,0 1-38,-1 2-6,-2 1-11,-1 1-6,0 1-22,-2 1 16,1 0 1,-2 1-6,0 0-6,0 2 46,-2 3 32,-1 3 18,0 5 61,-1 3-44,-1 5 5,-1 4-12,-4 4-32,-1 3 21,-1 2-22,-2 2 6,1 2-11,0 1-23,-1 2 0,1-1-28,0 1 6,1-1-6,0-1-5,0 0 16,2-1 12,-1-3-28,2-2-12,0-5-22,2-5-62,1-3-27,0-3-90,2-3-141,0-1-262,0-3-404,0-2-873,1-1-2819,0-2-4788,1-2 9494,-1-1 0,-1-1 0,0-1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6:58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88 20212,'-19'18'303,"3"-2"-236,8-9 0,0 1 6,0 1 11,-1 0 0,1 0 0,-2 1-6,0-1-16,1 0-1,0 0-5,1-2-11,0 0 6,2-1-23,-1-1 5,2 0-16,1-1-11,1-1-6,2 0-6,0 0 0,1-1-5,0-1 11,0 0 11,1 2 6,2-2 17,1 2-1,2-1 7,0 0-1,2 1 11,1-1 6,1 0-5,1-2 5,0 2-6,0-1 0,1 1 1,0 0 5,-1 1-6,0-1-11,0 1 13,-1 1-2,0-1 17,-2 2 6,0 0 0,-2 0 11,1 0-11,-1 0 11,-1 0 11,-1 1 11,-1 0 12,-1 0 22,-1-1 0,-1 2 0,0-1-6,0 1-11,0-1-27,-3 2-24,-1-1-16,-2 2-22,-1-1-12,-1 1-5,-1 1-11,-1-1-1,-1 1-10,1 0-1,-1 0-11,0-1 6,1 1-6,0-2-33,2-2-56,2-1-158,1-2-212,1-1-280,2-1-420,1 1-549,0 1-790,1-1-773,0 1-1490,1 0 1776,0-1 3002,1 0 0,0-1 0,-1 0 0</inkml:trace>
  <inkml:trace contextRef="#ctx0" brushRef="#br0" timeOffset="238">354 131 22088,'12'68'-336,"-3"-11"11,-10-46-229,1 1-347,0-2-500,0 0-850,1-1-897,0-2-1306,2-1 1475,-1-2 2979,1-1 0,-2-2 0,0 0 0</inkml:trace>
  <inkml:trace contextRef="#ctx0" brushRef="#br0" timeOffset="399">376 0 18061,'4'2'1552,"-1"0"-1630,-3-2-3199,0 0 0,0 0 0</inkml:trace>
  <inkml:trace contextRef="#ctx0" brushRef="#br0" timeOffset="950">529 328 8646,'4'8'3024,"-1"-3"-2306,-3-5 6933,0 0-7298,11 14-23,-8-13-61,8 9-51,-11-18-33,0-1-56,-1 0 16,1-2-22,0 1 6,1-1-17,1 0-5,2 0-11,1-1-18,0 0-11,2 0-11,0-1-11,1 0-6,0 0 6,1 1-17,1-1 6,0 2-1,-1-1-16,0 2 5,0 1-10,0 1-12,0 2 5,-3 0-16,1 3 0,-2 0 0,0 3 5,0-1 6,-2 1 6,1 3 16,-1 0 0,0 3 18,0 1-1,0 1 6,-2 0-6,1-1 11,-1 0-11,0-3-5,0 0-12,0-2-5,0 0 6,-1 0-7,2-1 18,-2 1-17,1-1 0,0 0-1,0 0-4,1 0 10,1-1 6,0 0-6,1 0-5,1 0-11,0-2 5,3 0-11,0-2 6,0 1-1,1-1 1,1 0 5,0-1 0,2 0-16,-2 0-1,0 1-11,-2 1-16,-1 2 21,-3 0-10,1 1 11,-2 1 5,1 2-5,-2 2 11,1 0-11,1 4 16,-1-1-16,2 2 0,-1 0-17,1 1-56,0-2-90,1 1-106,-1-1-128,0-1-198,0 1-284,0-2-628,0 2-1333,-1 0-2162,2-1-577,-2-1 5590,0-1 0,-1-3 0,-2-2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07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0 113 24822,'48'-25'109,"0"-1"0,33-16-98,-64 35-22,0 1-22,-1 3-107,1 1-135,0 1-150,-1 2-163,0 3-146,-1 2-297,-1 2-604,0 2-1407,-2 2-3315,-2-1 6357,-3-1 0,-3-5 0,-2-2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07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84 21948,'11'12'1563,"-3"-3"-1098,-8-9-190,0 0-572,69-42-252,-41 29-713,55-31-306,-60 41-1076,-1 1-1235,0 2-4573,-4 0 8452,-3 1 0,-7 0 0,-4-1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05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1 20280,'-2'51'716,"0"-7"-447,2-29 17,-1-1 5,1 1 6,0 0-50,0 2-29,0 2-39,1 2-44,1 2-34,0 4-29,-1 1-21,0 4-29,-1-1 1,0 2-12,-2-1-6,0 0 1,-3 0-6,1-1 0,0 0 0,0-2 0,1-1-34,1-4-38,-1-3-74,3-2-106,-1-3-101,1-3-135,0-2-133,2-3-202,1-2-297,3-3-528,0-2-850,3-2-650,0-2-3119,1-3 6267,-2 0 0,-4 3 0,-1 1 0</inkml:trace>
  <inkml:trace contextRef="#ctx0" brushRef="#br0" timeOffset="386">334 1 18257,'3'1'1519,"0"0"-1295,-3-1 2419,0 0-2503,-2 26-5,2-14-1,-2 23 1,2-19-1,0 2-16,0 1-6,0 2-17,1 2-11,0 1-11,0 4-12,-1 0 1,1 3-17,-1 0 5,0 0-11,0-1-16,0-2-1,0-1 0,0-2-5,0-1 0,1-3-11,-1-2-12,1-2-16,0-3-23,0-2-39,0-2-45,-1-4-33,1-1-23,-1-2-34,0-2-3058,1 0 0,-1-1 0</inkml:trace>
  <inkml:trace contextRef="#ctx0" brushRef="#br0" timeOffset="651">28 439 19725,'59'-40'46,"0"1"1,-5 3 0,-7 7-58,-13 12-39,0 4-51,-2 3-95,-2 4-146,-5 3-191,-1 2-307,-4 1-593,-2 3-853,-3 2-665,-2 3-2432,-3 1 5383,-4-1 0,-2-4 0,-3-1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6:00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1 22436,'-22'49'229,"-1"0"1,-15 35-146,32-53-44,-1 1-7,1 3-16,0 2-11,0 1-18,0 2 12,1-2 6,0 0 11,1-3-12,1-1-5,0-2-11,0-2-11,1-1 16,-1-1 6,2-2-11,-1-2-6,0-3-5,1-2 5,-1-3-11,1 0 17,-1-1-17,-3 10 17,2-10-1,-1 4-10,3-14 11,0-1-6,0-2-11,1 2-106,0-3 22,0 1-56,0-2-679,2 0 46,-1 0-374,3 0-417,-1-1-384,1-1-366,1-3 2342,3-7 0,-4 6 0,2-4 0</inkml:trace>
  <inkml:trace contextRef="#ctx0" brushRef="#br0" timeOffset="436">244 395 22711,'-9'36'336,"-1"-5"-258,-6-13-28,-2-2-16,1 1-12,-1-1-16,0 1 5,-1-2 0,2 0 34,-21 14-39,19-14 16,-12 8-61,24-18 22,3-2 12,2-2 122,2 0-22,1-1 12,1 1-1,3 1-11,0 0-27,1 1-29,1 1 34,4 2-45,-3 0 5,3 0-27,-3-1-6,1 0 0,-1 1-6,2-1 12,0 2-12,0 0 12,2 2 5,1 0-11,0 1 11,1 1-22,-1 0 0,-1 1-68,3 4 18,-4-4-46,1 4-72,-4-6-67,-1 0-68,-3-2-1333,2 3 466,-3-6-909,1 2 2090,-1-6 0,-1-1 0,1 0 0</inkml:trace>
  <inkml:trace contextRef="#ctx0" brushRef="#br0" timeOffset="934">354 680 10153,'1'13'3472,"1"-2"-2643,-2-11 5976,0 0-6519,60 8-45,-42-7-34,46 7-38,-58-11 32,-1 1-21,-1 0 16,-2 1 11,0-1 11,0 1-16,0-1-34,0 0-28,1 0-45,-1-2 0,1-1 0,0-2-22,0-2-11,0-1 39,0-4-40,-2 3 12,1-2 0,-2 3-6,0 2-17,0 1 12,0 0 0,-2 1-12,-1 0-5,-2 1-45,-2 1 5,-5 1-16,2 1 17,-3 4-34,3 2 11,-1 3 11,-1 2 6,0 2-22,-6 8 11,3-3 0,-5 8 11,7-6-6,0 2 0,1 0-10,2 0 27,0 9 6,4-7 5,1 7-16,5-2-18,3-6 1,4 5-6,0-10 1,2-1-1,1-2-22,2 0 27,0-3-38,1 0-62,1-3-45,0 0-106,1-4-95,0 0-174,1-3-280,0 0-488,0-2-874,-1-2-979,1-2-2929,-2 0 6082,-3 1 0,-5 2 0,-3 2 0</inkml:trace>
  <inkml:trace contextRef="#ctx0" brushRef="#br0" timeOffset="1368">682 811 21657,'-8'39'437,"1"-6"-375,7-27-6,-1 0-50,-1-2 5,2 1-11,0-2-6,0 0 23,0-1-11,0 0 11,0 0 11,0-2 711,0 1-694,-2-3-6,1 0 22,0-4 1,0 0 28,1-2 33,-1-2 28,1-2 34,0-2 5,0-1 174,2-11-207,0 5 196,5-27-247,-2 21 6,3-13 79,1 12-79,-1 8-11,2-4 95,2 5-129,-2 6-33,1-2 22,-1 6-62,-2 4-27,0 0-29,-2 4-22,-1 0-39,1 1-29,0 2-38,-1 3-62,2 2-23,0 3-22,1 0-61,1 2-45,0-2-101,-1 2-151,2-2-214,0 1-419,1-1-712,1-1-773,0 1-1310,0-1 4083,0 2 0,-5-5 0,0 0 0</inkml:trace>
  <inkml:trace contextRef="#ctx0" brushRef="#br0" timeOffset="2117">1011 702 22134,'-6'62'907,"2"-8"-677,0-35-85,1 0-50,0 1-33,0-2-23,0 0-28,1-2-11,0-3-11,2 0 0,0-4 22,0-2 51,0-3 55,0-2 63,0-1 32,0-1-21,1-1-46,0-3-55,2-2-34,0-6 6,2-3-12,-1-2-28,1-3-5,-1-1-11,2-2-29,-1-1 29,1 1 0,-1-1-6,1 2 11,0 0 17,0 0-23,0 2-5,0-1 17,0 2-28,0 1 11,-1 1 11,1 3-16,-2 2-1,-1 2 0,0 2 1,-1 2-23,0 2 11,-1 1-5,-1 2 5,1 0 6,0 1-1,-1 0 7,2 1 10,0 1 1,0 2 0,1 3-1,0 2 6,1 1-11,0 3-5,1 0-1,-1 2-5,1 1 11,3 19-11,-2-14 22,1 13-22,-2-15 22,-2-5 11,-1 0-10,0-4-7,-2-5-5,0 0 79,0-5-35,0 0-21,0-2-1,1-5-33,0-1 11,1-4-11,3-5 22,1 3 17,4-4-39,4-4-6,-1 4-33,6-7 16,-3 7 12,0 0 10,3 1-4,0 1 10,7-4 0,-7 7 18,3-3-12,-9 11 16,-3 1-10,-2 3 5,-2 3 6,-1 2-17,-2 4 11,-1 3 28,0 21-50,-1-10-22,-3 15 27,0-8-5,0-6 16,-1 6-61,2-10-39,0-1-56,0-2-90,1 0-644,0 1 157,0-5-286,0 1-425,0-6-679,2-1-665,0-2-247,3-2-3546,0-1 6576,-1-1 0,-2 0 0,0 0 0</inkml:trace>
  <inkml:trace contextRef="#ctx0" brushRef="#br0" timeOffset="2623">1755 614 24312,'-35'-4'174,"6"1"-129,18 9-29,0 0-10,0 1 16,-1 2-5,0 1 6,-1 2-12,1 2-6,-1 2-5,-2 1 12,2 0-1,1 1-6,0 0 12,2 1-6,2-1-5,3 1-6,2-2-11,1-1-6,2-3 6,4 3 22,1-7-22,3 2 39,1-7 0,0-2 5,1-2 85,5-3-79,-3-2-5,5-4-34,-5-1 33,5-9-5,-4 2 6,4-6-28,-8 6-1,0 2-16,-1 0 11,1-3 0,-3 5 11,0-1-22,-3 7 5,-1 3-10,-1 2-7,0 1-5,-1 1 34,0 4-1,0 1 7,0 5-24,0 0-10,0 2 16,0 0-10,6 7-7,-1-3-55,4 5-17,-1-5-62,-1-2-39,1-1-56,-1 0-129,0-2-134,-1 0-297,1-2-505,-2 0-4872,2 2-2033,-2-4 8222,0 0 0,-4-5 0,0 0 0</inkml:trace>
  <inkml:trace contextRef="#ctx0" brushRef="#br0" timeOffset="3143">1886 767 21646,'-13'97'84,"3"-17"-123,8-71 50,1-2 0,0-2 28,1-2 73,0-2 399,0 0-355,1-5-60,1 1-40,1-5-6,0 0 0,1-1-16,1-2 5,0-2 0,1 1-39,0-2 34,3-6-17,-2 3 5,2-5-16,-2 6 11,1-1-1,1 0 12,-1-1 6,2 0 16,0 0 40,0-1 16,1 2 146,4-5-162,-4 7-28,4-2-23,-5 9-11,-1 2-11,-2 2-17,0 3 5,-2-1 6,-1 2 6,0 2 17,0 1 11,1 3 5,0 4 12,0 3-6,0 2 11,1 1-6,0 2-16,0 1-11,-1-1-12,1 0-5,0 1 0,0-2 11,0 1-56,2 4 17,-3-5-12,1 3-44,-4-8 0,0 1-12,-1 1-21,0-1 27,-1-1-28,0-3-78,0-3-124,0-3-133,0-2-2841,-1-1 0,0 0 0</inkml:trace>
  <inkml:trace contextRef="#ctx0" brushRef="#br0" timeOffset="3655">2281 723 20229,'-7'51'246,"0"0"1,-5 32-163,9-71 28,0-1 5,1-3 12,0-1 17,1-2 5,1-3 79,-1-1 784,1-1-913,0-2-6,0-1-17,2-4-22,-1-1-22,2-2-17,0 0 22,0-2-5,0 0 5,0-1-6,-1-1-5,1-1 6,0-1-17,0 0 16,0-1-44,4-7 22,-2 7-16,3-6 22,-2 8 5,0 1-16,1 0 27,1 0-5,1 2 17,0 1 17,0 2-29,2 2 6,0 0-5,0 1-17,0 1 33,1 1-33,-1 1 5,1 0 18,-2 3-18,1-1 28,-2 3 6,1 3 17,-2 4-6,1 3 40,-3 3 22,1 2-23,-2 2-11,0 1-28,-1-1-33,1 1-12,-1-2 1,1 2-23,-1 0-11,-1 0-12,0 0-5,-2 1-56,0-2-50,-1-1-57,0-1-100,0-4-644,-1 3 134,1-7-376,-1 1-4989,1-6-2051,1-1 8217,0-1 0,0-2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25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24 146 20783,'-13'62'846,"3"-13"-594,11-49-39,1-2-11,0-1 0,1-2 11,0-1-12,1-1 12,-1-2-23,2 1-27,0-3-29,1 0-16,0 0-29,1-1-5,1-1-22,1 0-17,0-1-12,0-1-5,2 0 6,0-1 0,0 1-18,1 1 1,-1 1-6,0 1 12,-1 2 10,-1 2 7,-2 3-18,-1 0 6,-1 3 6,-1 1-6,-2 1 5,1 0-5,-2 1-5,1 2-1,0 2 0,0 3-10,0 2-7,-1 2-5,0 2-17,0 1 17,-1 1 0,1 1-5,0-2 5,0 0-6,0-2 6,1-2 6,0-1 16,-1-2-16,2-2-1,-1-1 7,1-2 4,0-1 12,0-1 12,2-1 4,0-1-21,2-1 38,1-3 7,1-3 10,2 0 28,1-4-22,2 0 6,0-1-12,-1 0-10,-1 1-17,-2 1-23,0 2-6,-3 2-5,-1 3-12,-1 1-16,-1 2-6,-1 1-5,-1 0 5,-1 0 17,1 0-5,0 1 16,0 2-11,1 4 0,-1 2-6,1 3 6,0 2-56,0 2-90,2 1-112,1 1-195,2 1-197,2 0-347,-1-1-611,3 0-1287,0-2-1088,0-1-4507,-1-4 8490,-1-2 0,-5-5 0,-2-2 0</inkml:trace>
  <inkml:trace contextRef="#ctx0" brushRef="#br0" timeOffset="433">769 81 24071,'-83'-7'252,"11"5"-162,50 17-40,0 1-16,2 1-6,3 0-22,3-1 22,3 0 5,3 0-10,3-1-7,3-1 7,1-1 5,3 0-6,2-2 1,3-2 10,1-1 6,3-1 1,1-2 16,0-2-17,2-1-11,1-2-6,0-2-5,1-1 0,1-4 0,0-1-1,0-3 1,0-1 17,-2-2-6,0 0 11,-1 0 34,-1 1-28,-2 1-1,-2 2 7,-2 2-17,-2 2-17,-1 1-6,-3 3-17,0 2-16,-1 0 16,-2 3-17,-1 2 1,-2 3-23,-2 2-16,1 2-46,1 0-61,1 2-56,1 1-101,2 0-89,1 1-152,0-1-184,3-1-309,2-1-531,1-1-1138,3-2-1047,-1-1-4039,2-2 7814,-2-3 0,-3-2 0,-2-1 0</inkml:trace>
  <inkml:trace contextRef="#ctx0" brushRef="#br0" timeOffset="724">944 125 20918,'7'3'2588,"0"0"-2051,-7-3 460,0 0-952,22 67-17,-16-39-618,16 55 613,-21-55-6,-1 0 132,0 0-143,0-1-1,-1 1-83,-1 0 5,-3 2-5,-3 3 456,-2 0-389,0-2-23,2-3-5,-1-5-11,3-5-23,0-5 17,2-4-11,1-3-23,1-4-50,2 0-95,0-3-101,0-2-134,0-4-219,0-4-236,1-2-408,1-4-790,1-2-918,1-2-488,0-2-2363,0 2 5892,-1 2 0,-1 9 0,-1 5 0</inkml:trace>
  <inkml:trace contextRef="#ctx0" brushRef="#br0" timeOffset="1025">944 168 25359,'79'-52'415,"-11"12"-347,-53 38-18,1 2 0,-2 2 6,0 3-5,-1 5 10,-1 2-10,-1 2-23,-1 2 11,-1 1-11,0 1 11,0 1-5,-2 0-1,0 0-16,-2-2 6,-1-2 27,-3-2-16,0-3-6,-2-2-6,-2-1-5,-4-3-28,-3-1-6,-4 0-39,-3-3-28,-1-3-28,-4-3-67,1-4-73,0-4-157,1 1-146,2-3-184,2 2-241,4 1-488,2 3-1451,3 3-1253,4 1-4470,0 3 8642,3 2 0,0 0 0,0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12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283 231 24206,'-72'6'22,"11"3"-16,45 9-12,0 4 17,0 1-11,1 1 0,1 1 0,1 0 6,0 1 11,2-1 11,1 1 17,2 1-6,1-2 11,3 2 1,0-2 5,3 0-17,0-1-17,1-2-5,1-1-11,1-2 10,3-2-10,1-3-6,2-1 0,1-3-22,1 0-46,0-2-72,2 0-173,1 0-258,0 1-348,0 1-610,1 2-1423,-2 0-1848,-1 1-2784,-1-2 7584,-2-1 0,-4-5 0,-2-3 0</inkml:trace>
  <inkml:trace contextRef="#ctx0" brushRef="#br0" timeOffset="388">371 669 21853,'-15'35'45,"4"-4"-17,10-19 22,1 0 17,0-1 7,0-1 44,3-1 22,2-1 39,2-2 34,1-2-1,2-1 12,2-1 0,3-4-33,3-2-12,2-4-28,2-3-22,1-4 5,0-1-38,1-2-35,-3-1-27,-1 0-29,-2 0 23,-4 0 12,-3 3 32,-4 2-4,-3 2 16,-2 3-17,-3 0-17,-4 1-27,-2 1-29,-4-1-11,-3 3 0,-3 0 23,-2 3-23,-2 0-5,-1 2-17,-1 0-45,1 0-28,0 1-56,2 1-84,3 2-140,2 2-163,3 1-313,3 1-488,2 1-834,4 0-1176,1 0-1720,1 1 527,1-2 4559,1-1 0,0-4 0,0-1 0</inkml:trace>
  <inkml:trace contextRef="#ctx0" brushRef="#br0" timeOffset="788">678 252 24995,'50'-23'516,"-8"7"-353,-31 28-18,0 2-27,4 1-29,0 2-21,2 3-24,1 3-10,0 2 0,0 3-12,-1 0-5,-2 2 16,-1 1-16,-2 0-6,-3 1 12,-2-1-34,-4 1 22,-1 0 6,-2 2-17,-3 0-12,-2-1-55,-4 0-129,-1-1-39,-1 0-123,0-2-164,0-2-167,2-4-319,2-4-527,2-5-1736,3-4-5124,2-4 8395,2-3 0,-1-3 0,1 0 0</inkml:trace>
  <inkml:trace contextRef="#ctx0" brushRef="#br0" timeOffset="2705">130 1347 25275,'3'-17'130,"-3"8"-41,-11 27-5,0 3 0,0 1-11,-1 2-34,1 1 1,1 1-1,0 1 6,2 2-6,-1 1-11,2-1 5,0 2 12,1-2-11,1 0 5,2-3-5,1-1-34,2-2 28,0-1-6,0-3 12,1-1 10,2-3-4,2-2 4,3-1-4,0-2 10,4 0-39,0-3-22,2 1-51,2-1-55,0 2-34,1 0-96,0 1-89,-1 0-191,-1 0-257,0-2-347,-2 1-735,1-2-1472,-3 1-2683,0 0-112,-2 0 6133,0-1 0,-5-4 0,-2-1 0</inkml:trace>
  <inkml:trace contextRef="#ctx0" brushRef="#br0" timeOffset="3149">568 1654 23657,'-39'32'134,"5"-3"-72,26-15 61,1 1 17,1-2 11,2-1 12,2 0-1,1-1 6,1 0 6,0-2 5,2-1 17,1-1 1,4-2-7,0 0 17,1-2-22,2-1-6,2-1-22,1-2-34,1-3 0,2-1-11,0-5-16,2-1-7,1-4-22,0-1-11,2-2-22,-1 0 5,0-1-28,-2 2-5,-2 0 5,-2 1-16,-4 3 16,-2-1 6,-3 3-6,-3 0-17,0-1 12,-4 1-1,-3-2 7,-2 1-1,-4 1-6,-1-1-10,-1 0-6,-2 2 5,2 0-16,-2 2-18,1 1-21,1 2-34,1 2-51,1 2-44,3 1-57,1 2-78,3 2-67,1 2-79,0 2-133,3 1-236,-1-1-331,2 1-840,2-1-1518,3-1-4396,1 0 7925,-1-1 0,-2-3 0,-2-1 0</inkml:trace>
  <inkml:trace contextRef="#ctx0" brushRef="#br0" timeOffset="3516">831 1260 25954,'47'0'498,"-6"2"-364,-21 8 18,-1 2 4,2 1-16,-1 4-22,1 1-17,0 4-40,-1 1-5,-1 2-5,-2 1-29,-1 2 1,-2 1-12,-4 2-11,-2 2 11,-3 1-17,-3 0-5,-2 0-17,-4-1-5,-2-1-12,-3-1-50,-1-2-45,0-1-90,0-2-89,1-2-129,1-2-140,1-3-382,1-2-603,2-3-1597,1-1-2997,1-3-1759,2 0 7926,0-3 0,0-3 0,0-3 0</inkml:trace>
  <inkml:trace contextRef="#ctx0" brushRef="#br0" timeOffset="10482">284 2376 23539,'-12'-31'252,"3"8"-162,4 27 16,1 4 6,-2 2 17,0 2 6,0 3-1,-1 1 12,0 2-23,0 3-6,-1 0-21,1 3-18,1 0-11,0 2-22,1 1-17,1 1-22,2-2 16,0 0-5,2 0 0,0-1-12,0 0-5,0-1 6,2 0-1,0-1 7,1-2-24,2-1 7,0-2-18,1-2 7,0-3-1,0-2-17,0-4-22,1 0-101,-1-3-83,2-1-136,-1-2-172,1 0-298,0-1-672,1 0-1580,1 0-3354,1-2 302,-1 0 6150,-2-2 0,-3 2 0,-3 1 0</inkml:trace>
  <inkml:trace contextRef="#ctx0" brushRef="#br0" timeOffset="10899">590 2617 18806,'-26'52'634,"5"-7"-349,17-28 12,1 1 5,1-1-27,2 0-29,0-2-28,3-2-27,2-1-40,1-3-28,2-1 56,0-2 29,0-2 39,2-2 33,-1-1-28,2-3-28,-1-2-11,2-2-12,0-5-44,-1-1-39,1-1-34,0-1-17,-1 0-11,0-1-17,-1 0-5,-1-1-23,-1 1 6,-1-1-1,-1 1 35,-1 1-29,-2 0 6,-1 2-11,-1 2-17,-2 1 28,-2 1-22,-1 0-1,-3 1-10,0 1-12,-1 1 0,-1 1-17,-1 1-10,-1 1-29,0 2-34,1 0-44,-1 2-73,2 1-123,0 2-179,3 0-332,1 1-536,1-1-802,3 0-1002,0 0-589,1 0-1584,0-1 5371,0-1 0,0-2 0,0 0 0</inkml:trace>
  <inkml:trace contextRef="#ctx0" brushRef="#br0" timeOffset="11287">875 2289 24144,'45'32'790,"-7"-2"-611,-27-16-33,1 1-29,0 2-15,1 2-24,0 1-22,2 2-17,-1 3 12,0 1-7,0 3-4,-1 1-29,0 2-11,-2 2-6,-2 3-5,0 1 33,-4 0-27,-1-1-12,-2-2 0,-2-5-11,-4-1 0,0-4-22,-4-2-34,0-3-107,-1-4-112,1-2-184,1-3-274,2-3-651,0-2-1775,1-4-4610,1-1 7797,2-1 0,0 0 0,1 0 0</inkml:trace>
  <inkml:trace contextRef="#ctx0" brushRef="#br0" timeOffset="14000">437 3362 19972,'-38'53'18,"1"0"1,1-4 0,9-9-3,17-19 63,0 1 106,1-1 83,1 1 91,2 0 21,1 0-27,1 2-39,1 0-45,1 3-73,1-1-33,1 1-40,1 1 6,1-2 5,1 0 12,2 0 5,1-1-45,0-2 18,1-1-40,0-2-23,1-1-27,0-3-68,4 3-44,-2-6-96,4 1-173,-3-7-191,0-2-179,0-1-218,0-2-555,0-1-1098,-1-1-1103,1-1-3680,-2-1 7371,-1-2 0,-4 2 0,-1 0 0</inkml:trace>
  <inkml:trace contextRef="#ctx0" brushRef="#br0" timeOffset="14472">721 3778 20459,'-40'47'901,"8"-5"-682,32-30-40,0 2-11,0 0 0,1 0-5,1 0-57,0 0-27,3-1-29,0-1 6,1-1 34,1-2 16,1-1 23,1-2 11,0-2 34,1-2 5,1-1 6,0-1 22,1-1-28,-1-3-5,0-3 5,0-1-28,-1 0-33,-1-1-34,0-1-23,-1 0-10,-1-2-18,-1 0 6,-1-1-5,0 0-23,-2 0 23,0 0-6,-1-1 0,-2 0 17,1 0-23,-1-1 6,0 0 6,-1 0 10,-1 0 1,-3 2-11,0 1-17,-2 0-17,0 2 16,-2 1-16,-1 1-22,0 0-34,0 2-50,0 0-68,0 2-84,0 1-122,-1 1-158,1 1-100,0 0-135,3 4-270,0 1-748,1 4-1514,1 3-4067,2-1 7372,2 0 0,0-6 0,1-1 0</inkml:trace>
  <inkml:trace contextRef="#ctx0" brushRef="#br0" timeOffset="14949">1159 3362 24945,'3'20'740,"2"-1"-567,4-3-44,0 0-28,1 2-34,0 1-5,1 1-23,-1 0-5,1 0-6,-1 2-12,1 0 18,-2 2-12,0-1 1,-2 2-18,-2-1 12,-1 3-17,-3 1 0,-1 4 23,-3 2-29,-3 4-11,-4 1-16,-1-1-46,-2-1 18,0-4-7,-2-1-27,-1-4-45,1-2-67,0-2-79,2-4-112,1-3-156,1-4-331,3-3-706,2-6-1539,2-1-3738,2-4 6868,1-1 0,1 1 0,0-1 0</inkml:trace>
  <inkml:trace contextRef="#ctx0" brushRef="#br0" timeOffset="17149">1334 34 23024,'32'-14'543,"-4"2"-414,-18 10-34,2-2-16,-2 4-6,3-2-17,-1 2-17,1 0 11,1 0 1,1 2-12,0 1-17,1 1 6,-1 0-5,0 0 21,0 1 18,0-2 11,-2 1 5,0-1 6,-2 1-11,0-1 0,-2 0-12,-2-1-16,0 0-6,-1 0-5,-1 0 5,0 1-11,-2 0 6,1 0-1,-1 0-10,-1 0 16,0 0 23,-1 1-12,0-1 0,-1 1 1,1 1-6,0 0 0,0 1 5,0 1-5,0 3 6,1 0-1,0 2 12,1 3-12,0 1 0,0 1-5,0 0-6,0 1 23,0 0 11,0 1 16,1 0 1,-2 2 5,1 2-22,-1 2 0,1 2-17,0 4-6,0 1-11,-1 2-16,2 0-18,-3 0 7,2 2 16,-1 0-6,0 2 12,1 0-12,-1 0-11,0-1 6,-1-2-6,1-1 12,-1-1 5,1-1 16,-1-2 18,0-2 11,0-1 11,0-1-11,0-1-12,1 0 1,-1-1-6,0-1-6,0 1 12,0-1-17,0 0-1,1 0 1,-1 2 6,1 0-18,-1 1-5,1 1-17,0-1-39,0 1 51,-1 0-6,0 1-6,0 0 50,-1 2-61,-1 0 6,0 3 5,-3-1-5,0 1-6,-2 0 0,1-1 11,0-2-11,1-1 6,0-1-12,1-1-5,0-1 0,0 0 11,1-2 11,2 0 0,-2-3 0,2-3-11,-1-1 6,-1-4-1,2 0-5,0-2 6,0 0 0,-1 0-1,1 1-33,-1 0 34,1 2-12,-1 1-16,0 1 27,0 1-27,0 0 11,0 1 5,-1 0 1,0 0 5,1 0 0,-2 0 11,2-2 6,0-1-17,1-1-6,0 1 6,0-2-17,0 2 28,0-1-16,0 2-1,0 0 1,0 1-18,1 0 23,1 0 0,0 0 11,0-1-11,1-2 0,-1 1 0,1-2 0,0 2 12,0 0-24,0 0 7,0 2-1,0-1 12,0 0-1,1-1-5,-1-1-5,0 0 5,0-1 5,1-1 1,-1 1 5,1 0-16,-1 1 10,1 1 6,0 0-22,0 0 22,1-2-27,1 7 16,-1-5-12,1 4 12,-3-6 0,0 1-5,-1 1 5,0 1 5,-1 0-5,0 2 17,-1 1-17,1 1 0,-1 2 0,0-1-28,2 1 51,-1-1-46,-1 0 12,1-1 17,-1 0-18,0-1 12,0 0 17,-1 0-6,0 1-11,-1-2 23,-1 2-18,1-2 7,0 1-40,-1-1 16,2 1 1,-1 0 6,1 0 38,0-1-38,0 1 5,0-2-12,0 1 24,0-1-7,0 1 1,-1 0 5,-1 3-45,0 1 46,-1 3 4,0 0-16,0 1 23,0 1-34,1-1-12,0-1 18,-1 2 16,1-2-11,0-1 0,0 0-11,1-2-1,0 0 18,1-2 5,0-1 12,1-1-51,0 1 28,0-1 0,0 2 5,0-2 40,0 2-56,0 0 5,0-1-11,0 1 6,0-1 22,0-1-27,0 0 4,-1 0-10,1 0 28,0 0 10,0 1-10,0 0 0,0 0-18,0-1 12,0-1-5,0-1 10,0-1-16,0-1-17,0 0 17,1 0 5,1 2 6,0-1 0,2 1 6,0-1-12,-1 1 51,1-1 11,-1 1-5,1-3 10,-2 2-50,1-1 1,-2 0 10,1 0-28,-2 0 6,0-1-5,0-1-29,0-1 17,0 0 12,-1-1 5,0-1 11,0-2 6,0-1-6,0-1-5,0-2 10,0 1-4,0-2-35,1 0 18,0-1-1,0-1-5,-1 1-56,1-1 67,-1 1 5,1-1-10,-1 1 5,0-1-12,1 0-4,-1 0 4,-1 1 18,2-1-34,-2 1 6,0 1 10,0 1-10,-2 0 22,1 2-17,-1 1 12,1 0 5,-1-1 5,1 1 18,0-2-18,0 0 6,0-1-16,1-1-12,-1 0 23,1-1-6,0 0-6,-1-1-5,0 0-17,0 0-11,0 0 39,-1 1-17,0-1 17,0 0 5,-2 0-5,1-2 6,-2 0 0,0-3 10,-2 0-38,1-1 22,-3 0 11,1 0-16,-3-1 10,-1 2-16,-1-1-11,-1 1-6,-2 1 28,-1 1 11,0 1-6,-2 1 7,0 0 10,-2 1-22,-1 0 6,-1 2 10,-2 0-38,1 3 16,-1 1 1,1 1-23,1 0 5,3 1-16,3 0-45,3 0-78,2-1-85,4-2-133,4 0-141,2-3-118,3 0-240,4-1-381,3-1-1194,6-2-2441,5-1-4184,0-2 9079,0-1 0,-8 2 0,-4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09.4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46 23987,'-9'-24'577,"2"4"-459,2 19-62,-1 1-11,-1 0-17,-1 0-6,-1 2 17,-1 1-16,-1 2 5,-1 1 0,0 1 5,-2 0 1,0 1-12,-1 1 17,-1 0-11,1 0 17,1 0 0,1 0-6,2-2-16,1 1 5,3-3 16,1 0 7,2-1 45,1-1-40,1 0-6,1-2-11,0 0 107,1 0-113,0 0 12,0 0-6,0 1 17,0 0 6,0 1 22,1 2 0,0 0 28,0 2-34,1 0-5,0 0 0,1 1-17,0-1 0,0 2-22,-1-1-1,1 1-27,-1 2 27,0 1 7,1 1-7,-1 3 18,0 2-12,1 2-6,-1 3 1,2 2-6,-1 2-6,1 1-5,0 1 6,1 2-12,-1 0 0,2 3-11,-1 0 0,0 3-17,0 2 23,0 1-266,0 4 271,0 2 12,-2 4-18,-1 3-522,0 3 534,-1 2 5,-1 2 1,0 1-12,-1-1 11,-1-3-16,1 0-1,-2-4 1,0-2-12,-1-4-249,0 0 261,-1-5 5,0 0 6,0-3-1,0 0-27,2-1-7,-1-3 18,2 2 260,0-4-260,1 2 531,0-2-536,1 0 287,-2-2-265,2 2 5,-2-1-34,-1 2 12,1 3 6,-2 2 0,0 3 5,-1 1-11,1 1-6,-2-1 12,2-1 11,0-1-6,0-2-22,2 0 16,1 0-10,-1-1 5,2 1 16,0-1-38,0 0 0,0 0 5,0-2 0,0-2 34,2 1 0,-1-1 22,1 1-28,0 0 17,-1 0 11,1 1-5,-2 0-1,1 0-10,-1 1-12,0-1 0,0 0 28,0 0-16,0-2-1,0-2-5,0-1-23,0-1 46,0 0-12,0-2 11,0-1-28,1-2 0,-1-1 6,1-1 0,-1-1 11,1-1-34,-1-2 1,0-1 10,0 2 29,0-2-12,0 2 1,0-1-18,0 0-16,-1 2 28,0 0 11,0 1 22,0 1-22,0-1-11,0 0 0,1 0-28,0-2 16,0 0-10,0-3-7,1 0 7,0-2-12,1-1 11,0-3-10,0 0 16,1-2-6,-1-1 12,1-1 10,-1 0 7,1-2-6,-1 1-23,0 0 0,1 0 6,-2-1 12,1 1-12,-2 0 0,0 0 0,0 2-23,0-1 46,0 2-23,0 2-6,0 1 23,-2 3-12,-1 1 12,0 2-11,-1 0 5,1 0-33,-1-1-1,0-1 23,0-1-17,2-1 6,-1-1 0,0-3 11,1-1-11,2-3 22,-1-3 6,1 0 0,0-2 95,0-1-112,0-2 11,0 1 28,1-4-50,1 3 5,3-3 6,2 1-22,1-1 22,4-1-6,3-1 12,2 1-29,3-1 35,0 2-12,2 1 0,2 1 11,0 1 0,2 1-5,0 1-57,1 0-44,0 0-107,-1 0-145,0 1-168,-2 2-336,-4 2-527,-1 3-1569,-5 3-6884,-2 1 9371,-5 1 0,-3-7 1,-2-1-1</inkml:trace>
  <inkml:trace contextRef="#ctx0" brushRef="#br0" timeOffset="2743">570 177 22923,'-5'-32'1232,"2"5"-940,2 23-40,1 1-34,-1 0-39,1 1-50,0 0-51,-1 1-134,1 0 68,0 5-12,0 0 11,0 5-6,0 1-5,0 1 17,2 1 0,0 1 5,1 1 1,0 0-6,0 2 6,1 0-12,-1 2-6,0 1 18,1 2-1,-1 2 1,1 0 5,-1 2-12,0-1 1,-1 0 0,-1-1 17,0 0-23,-1-1-6,0-1 1,0 0-17,0-2 22,-1-1-11,0-4 6,-2-1-18,2-4 18,-1-2 5,1-3 0,1-2 12,-1-1 234,1-1-240,0-2 6,1 0-7,0-4 1,2-1 6,1-1-7,1-4 29,2 0-34,2-2 12,2-1 5,-1 0-17,2 0 17,1 0 0,0 2-6,-1-1-5,1 3 6,0-1-12,-1 4 6,-2 1 5,1 1-16,-2 3-6,1 0 0,-3 2 22,2 1-22,-2 0 0,1 0 0,-1 0-22,0 1 27,-1 1-5,0 1 0,0 0-17,1 1 17,-1 0 6,0 1 0,1 0-6,0 1 0,-1 1 0,-1 1 5,1 0 23,-2 2-28,1 0-11,-2 0-17,0 1-50,-1 0-12,-1 1-72,-1-1-85,0 1-94,0-2-142,0 2-127,0-2-191,0 1-229,0-3-354,0 1-744,0-3-1087,1-1-2314,0-1 1054,2-2 4475,0-1 0,-1-1 0,-1 0 0</inkml:trace>
  <inkml:trace contextRef="#ctx0" brushRef="#br0" timeOffset="2999">1052 506 25387,'19'34'35,"-3"-5"-35,-14-17-17,0 1-17,0-1-6,0 1-27,0-2-28,0-1-34,0-1-50,1 0-118,-2-1-207,2-1-308,-1-1-521,1 0-1154,0-1-1546,2 0-4626,-1-2 8659,0 0 0,-3-2 0,0-1 0</inkml:trace>
  <inkml:trace contextRef="#ctx0" brushRef="#br0" timeOffset="5249">526 1141 24379,'0'32'426,"0"-1"-348,-2-13-16,1 4-12,-1 0-5,0 3-6,0 1 1,0 0-1,1 2 6,0-2-29,1 0 24,0-1-24,0-1-4,0-2 21,0-1-22,0-3 6,1-3 6,1-4-12,1-2 12,0-3-6,0-3 27,0-1 18,1-1 11,-2 0-12,2-3-5,0-3-39,1-3 22,0-2-16,1-4-12,1-1 23,0-3-23,0-1 6,1-2-6,1 2-6,1 0 1,0 1-6,-1 1 11,1 2 6,-1 1-6,1 1 0,-2 2-11,2 0 6,-1 2 5,1 2 0,-2 1 1,0 2-7,-1 2 1,0 1 5,0 1 11,-2 2 1,1 2-1,-1 3-5,0 2 0,0 1-28,-1 1 27,0 2-10,-2 1 0,1 1 10,-2 2-10,0 1 11,0 1 0,-1 1-1,0 1-4,0 0-7,0 0 1,0-2-1,0 0-16,0-2-17,0-1-17,0-3-50,0-1-39,0-2-90,0-2-107,2-2-134,0-3-229,3 0-253,0-3-381,2 1-766,-1-3-1088,1-1-1377,1-3-1787,-1 0 6346,-1-1 0,-4 4 0,0 0 0</inkml:trace>
  <inkml:trace contextRef="#ctx0" brushRef="#br0" timeOffset="5700">920 1447 25937,'68'-37'235,"-13"8"-190,-48 29-17,0 0-6,0 0 1,1 2-7,-2 1 18,0 4-12,-3 2 6,0 2 6,-2 1-12,-1 2 12,0 0-23,-3 3-5,-1 3 5,-4 1-5,-1 1-1,-1 2-5,-1 0 0,-1-1 6,0 1-6,0-2 11,1-1 0,1-1-16,2-4 5,3-3 0,1-4 0,3-3 16,0-3 7,1-2 10,3-1 23,1 0 23,4-2 10,2-4-10,2-2-12,2-4 6,1-2-17,3-1-6,-1-1-5,3 1-34,0 0 6,1 2-11,1-1-12,1 1 6,-1 2-45,0 1-11,-2 3-22,-2 2-17,-4 2-45,-2 1-51,-3 2-89,-1 0-117,-3 4-130,-3 1-263,0 5-291,-2 1-493,0 2-1164,0 0-1430,-2 0-4508,0-1 8676,0-3 0,0-5 0,2-1 0</inkml:trace>
  <inkml:trace contextRef="#ctx0" brushRef="#br0" timeOffset="12832">548 2126 18078,'2'-39'1838,"0"7"-1418,-3 31-124,1 0 460,-1 1-549,1 3 6,-1 0 0,-1 4 6,1 1 0,-1 3-12,0 0-39,1 3-28,-2 1-34,1 0-22,-1 3 0,0 0-28,0 2 6,0 0-12,1 1 1,0 0-7,-1 1-4,0 1-1,1-2-17,0 1 23,0 0 0,0-2-6,1 1 6,1-2-17,-1-1-17,1-2 17,0 0-17,0-3 0,0-1-5,0 0-6,-1-2 6,0-1-1,1 0 6,-2-1 1,0 1-18,0-1 17,-1 0 0,0 1-5,0-1 16,-2 1-27,2-2 5,0 0 5,0-2-5,1 0-11,0-1-6,2-1 1,0-2-1,0 0 39,0 0 1,0-1 16,2 0 11,2-3 1,1-2 5,1-2-12,0-3-16,-1-1 0,1-2-11,0-1 6,2-1-12,-1-1 0,2 0 0,0 0 6,0 1 28,1 0 5,-1 0 1,1 1 16,-1 2 6,-1 1-1,1 2 7,-1 0-18,0 3-21,0 0-12,-1 1-17,0 0-6,-1 2-5,1 1 6,0 2-6,1-1 0,-2 1 17,1 1 0,0 2-1,0 3 7,0 2-18,0 2 12,0 0 0,-1 3 0,0 0 5,0 0-22,0-1 0,-1 0 0,1-1 6,-2 0-6,1-1 5,-2-1-5,0 0-11,-1-1 11,0-1-11,0-2-11,-1 1-34,0-2-40,0 0-49,-1-1-40,0 1-33,1 0-68,-1-2-78,1 0-106,0-1-135,1-1-214,1 0-384,1 0-859,0 0-1282,2-1-2564,0-1 2373,1-2 3535,-2 1 0,-2 1 0,-2 1 0</inkml:trace>
  <inkml:trace contextRef="#ctx0" brushRef="#br0" timeOffset="13448">964 2411 22571,'19'-17'588,"-2"2"-432,-9 10-55,0-1-6,1 0-27,1 0-12,0 1-12,1 1-10,-1 0 0,0 2-12,0 0 12,-2 1-23,2 1-6,-4 0 7,1 2-12,-2 3 5,0 0-5,-2 4 6,-1 0-17,-1 1 11,-1 1 5,0 0 6,-1 1 17,-1-1-28,-1 1 12,-2-1-7,0 0 18,0 0-12,0-2-6,1 0 1,0-3-28,1-1 16,1-2-11,0-1 6,1 0-6,1-2 23,0 1 5,2-1 6,1 0 11,3-2-17,0-1 6,2-1 0,2 0 11,0 0-17,1 2 11,0 1-5,-1 1-17,1 0 34,-1 0-12,1 3-5,-2 2 16,0 2-10,-1 1 5,-2 2 17,-2 2 5,-1 1 0,-3 2 6,1-1 6,-2 1-6,-2 1-11,-3-2-28,-2 1-1,-2-1-16,1-2 28,-1 0-5,0-2-1,0-1-5,0 0-11,0-3 10,1 0-16,-1-2 6,2 0-34,0-2-17,1-1-50,1 0-84,1-1-107,1 0-167,2 0-135,-1-1-157,3 0-169,-1 1-222,1-2-472,0 2-744,2 0-751,0 0-868,2 0 492,-1 0 3479,0 0 0,-2 0 0,0 0 0</inkml:trace>
  <inkml:trace contextRef="#ctx0" brushRef="#br0" timeOffset="16082">395 3330 21730,'9'-60'785,"-2"11"-612,-6 44-16,-1 1-28,0 1-23,1 1-27,0 0 10,-1 2-72,1 0 22,0 0 23,0 1 16,1 1 23,1 0 28,-1 1-12,1 1 12,1 1-6,-1 3-16,2 1-6,0 2-6,-1 3-6,0 0-5,-2 4 0,1 0-16,-1 3-7,-1 2 1,-1 1-17,0 3 5,0 1-16,0 3-1,0 0-10,0 1-7,-2 0 7,-1-1-23,0 0 5,-1-1 1,0 0-17,0-3 0,0-1 11,0-3 0,-1-2 0,1-3 44,0-1-44,2-4 12,-1-2-1,2-2-34,0-4 7,1-2 10,0-1 0,0-1 29,0 0-12,1-1 28,1 0 17,2-2 0,0-1-11,1-3-6,1-2-22,1-2 0,1-3-6,0-2-5,1-1-1,-1-2-10,2 1 5,-2 0-12,2 0 24,-1 2-7,-1 1 18,2 1 22,-2 1 5,2 1 1,-1 1-6,2 1-17,1 0-34,-2 2 6,2 1-6,-2 0 6,1 1 23,-1 1-29,1 0 1,-1 2-35,-1 1 40,1 1 0,-2 0 12,1 4 38,-1 2-61,-1 4 33,-1 3-11,-1 2-16,0 4 22,-1 0-17,0 2-6,-1-1 0,1-1-27,-1-1-29,1-1-44,0-2-52,0 0-26,0-3-68,1 0-79,-1-2-94,0-2-147,1-1-133,-1-2-158,-1 1-392,2-1-862,-2 0-1429,0-1-4211,0-1 7757,-1-1 0,-1 0 0,-1-1 0</inkml:trace>
  <inkml:trace contextRef="#ctx0" brushRef="#br0" timeOffset="16598">942 3549 23959,'-8'58'118,"0"-10"-84,5-34 5,0 0 0,1-2-11,0 0 6,0-2 16,2-1-5,-1 0 0,1-1 11,0-1-17,0 0 17,0-2 22,0 0 6,0-2 11,1 0 1,1-2 32,3 0 12,0-1-5,2 0-28,1-2-23,0-1-28,2-2-11,0-2-1,1-1-38,2-2 5,-1 0 0,2-1 1,1 1 10,-1 1-11,1 1-5,0 0-6,-1-1 5,2 1 12,-2 1 6,2 0-35,-2 2 12,1 0-33,-2 2-18,0 0 1,-3 2-40,-1 0-16,-2 1-23,0 0-11,-3 1 16,0 2-4,-2 2 4,0 0-10,-2 1-45,1 0-73,-1 0-157,0 0-263,0-2-348,0 0-665,0 0-1038,0-2-1108,0-1-4296,0 1 8127,0-2 0,1 0 0</inkml:trace>
  <inkml:trace contextRef="#ctx0" brushRef="#br0" timeOffset="16910">1249 3462 16980,'7'1'2964,"-2"-1"-2220,-5 0 2785,0 0-3383,-10-10 5,6 13-17,-7-5 17,9 17-16,1 5-12,-1 4 17,1 3-17,-1 3-16,0 1-34,0 2-45,0 0-17,-1 1-5,2 0 5,-2-2 17,2-1-34,-2-1 6,1-2-11,0-3-6,1-3-22,1-5-45,0-4-90,0-2-156,0-4-130,0-1-223,2-3-263,1-2-343,1 0-732,0-1-1055,1-2-811,0-1-2935,1-2 6822,-2 0 0,-1 2 0,-2 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06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67 23310,'-38'5'465,"6"2"-353,20 6-40,1 1-4,0 1-12,1 0-6,-1 2 23,1 1 16,1 4 1,-1 1 0,2 3-1,0 2-38,0 0 27,2 2 0,-1 0 1,1 0 33,1 1-51,1 1 7,2 1-12,1 1-12,1 1-10,0 1-12,1-1-10,2 0-12,1-3 11,3-1-11,-1-2-11,2-4-23,1-2-16,0-2-57,2-4-50,-1-3-83,1-2-141,-1-3-213,0-1-347,-1-3-611,0-1-1355,-1-3-1512,0 0-3719,-1-3 8138,-1-1 0,-3 1 0,-1 0 0</inkml:trace>
  <inkml:trace contextRef="#ctx0" brushRef="#br0" timeOffset="399">407 504 20554,'-30'52'193,"0"-1"0,-18 35 14,44-66 23,2-2-12,1 0-5,3-3-17,2-3-5,3-2 22,3-2 17,1-3-12,3-3 12,0 0-17,2-2 5,0-1 0,3-4 6,0-2 6,2-4-51,0-3-28,-1-2-39,2-2-33,-1-1-1,-1-2-22,0-1-5,-3-1-7,-1 0 1,-5 1 0,-2 0-6,-4 1 12,-2 3-7,-2 2 7,-5 1-6,-1 2-6,-5-1-39,-3 2-11,-2 2-1,-2 2-21,-1 1-12,-1 2-39,0 1-39,0 2-40,0 1-44,1 0-39,2 1-73,2 0-90,1 0-134,4 1-197,1 0-302,3 1-599,2 2-1165,2-1-952,0 2-3619,1-2 7377,1 0 0,0-1 0,0-2 0</inkml:trace>
  <inkml:trace contextRef="#ctx0" brushRef="#br0" timeOffset="45427">757 1 23915,'26'33'72,"-4"-4"-38,-17-21 5,1 2 12,-2-1 5,2-1 11,-2 1 0,2-2 6,-2 0-17,2 0 11,-2-1-5,1-1 5,-1 0-6,0 1 1,-1-2 0,1 1-12,0 0 28,-1 0-22,0 0-5,1 0-1,-1 1-16,1 0 33,-1 0-5,1 1-1,-1 1-16,1 1 12,-1 1 10,0-1 6,1 1-12,-1 0-5,0-1-11,-1 2 0,1 0 44,0 0-49,-1 1 4,0 0 1,1 1-45,-2 1 34,2-1-6,-2 0-6,1 1 6,0-1 0,-1 2 6,0-1 11,0-1-1,0-1 1,-1-2-11,0-1-1,0-1 18,0 1-12,0-2 6,0 3-6,0 0-28,0 2 12,0 1-7,0 0 12,0 1-11,-1 0 6,-1 0-1,0-1 0,1 0 34,-1-1-28,0-2-11,1 0 0,-1-2-6,2 1 23,-2-1-6,2 0-11,-1 1-12,0-2 12,0 1 5,-1-1 1,0 0-12,0 0 17,0 0-11,0-2 5,1 1 34,-2-1-45,2 0 1,-2 1-7,1-1-27,1 0 44,-1 1-16,0 1 5,1-1-11,-1 1 0,1 2 11,0-1 0,-1 1 1,0 0-7,0 0-5,0 1-5,-1-1 33,1 0-23,-1 1 6,0-2-5,0-1-28,0 0 33,1 0-11,-1 0 11,2-2-11,-2 1 0,2-1 17,-2-2 0,2 2 22,0-1-34,-1 0 1,0 0 11,-1 1 0,1-1 5,-1 0 6,1 0-17,-1 0 17,2-1 0,-1 1 0,0-2 11,1 0-22,-1 0 17,1 0-1,-1-1-5,1 0 28,-1 0-39,0 1-17,0 0 11,-1 1-16,1 1 22,-2 0-12,1 1-5,-2 1-5,0-1-1,1 1 17,-2 0 0,2 0 12,-1-1-23,1-1 0,1 0-17,0-2 0,0 2 12,1-3-7,0 1 1,1 0-6,0 0 12,1-1 5,-2 2 0,2-2 5,0 0 1,-1 1-6,0 1 0,0 0 11,0 0-11,0 1-17,0 1 6,-1 0-11,1-1 16,0 0-11,-1 0-16,1-1-34,1 0-40,0-1-10,0-1-46,0 1-66,0-2-91,2 1-122,1-1-152,3 0-207,1 0-308,2-3-583,3-1-1388,2-5-3675,-1-2 6755,0 1 0,-6 4 0,-3 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59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7 108 26054,'22'-59'376,"-3"11"-343,-20 48-44,0 0 22,0 0-11,1 2 6,-1 3 55,1 2-49,0 2-7,0 2 6,0 1-39,2 0 34,-1 1 11,2 0 0,0 1-6,0-1 0,0 1 0,1 0 6,-2 2 11,0-2-22,-1 2-1,0-1-5,-1 0 11,0 2 6,-1-1 0,-1 1 0,-1 2-12,-2-1 7,0 2-1,-1-1-6,1 1 1,-1-1 0,0-1-6,0 0 0,1-1 5,1-1 1,1 0-12,0-2 1,0-2 10,1 0-10,0-4 10,1 0-5,1-2-5,-1 0 10,1-2 1,0 1-1,0-2 7,0 0-7,0-1-5,0 1 0,1-1 6,0 0-1,1 0 7,-1-1-7,2 1 1,-1-1-1,1-1 18,0 1-1,0-1-5,1 1 5,1-1 6,0 0-11,1 0 11,1-1 0,0-1-17,3-1-5,1-2-6,3 0-6,2-1-5,2-2 22,3 0-11,2-1 0,3 1 6,1-1 0,0 1-18,0 2 1,-1 1-11,-3 0-23,-3 4-11,-2 0-39,-4 1-40,-1 1-44,-4 3-67,-1 2-85,-3 1-167,-2 4-337,-1 0-593,-2 4-1804,0 0-5203,-2 0 8435,-1-2 0,1-5 0,1-4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01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23595,'1'30'488,"0"-3"-348,1-15-34,-1 1-5,0 2 0,0 0-6,-1 2 6,0 1-17,1 0-12,0 0-10,-1 0 0,1 0-18,-1 0-16,0-1-5,1-1-23,1-2 11,0-1 0,0-2-5,0-1-6,-1-1-6,1-2 6,-1-1-11,0-1 0,-1 0-45,1-2-67,-1 1-129,0 1-140,0 1-202,0 1-257,0 0-376,-1 2-1058,0 0-1692,0 1-4626,1-1 8603,0-1 0,0-4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05.8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0 25489,'2'34'341,"-1"-6"-240,1-16-28,0-1-6,-2 2-16,1 1-12,-1 0 6,0 1-6,0 2-6,0 0-27,-1 3 5,-1 0 0,-1 2 1,0 0-1,1 1-6,-1 1 1,0-2-12,1 1 51,2-2-45,-1 0 11,1-1 1,0-1-35,0-2 40,2-2-11,0 0 5,3-2-11,-1-2 5,2-1 12,-1-1 0,1-2 5,-1-1-5,1-1 0,-1 0-11,0-1 55,-1-1-38,0-1 5,-1-1-12,0 1-27,-2-1 39,1 0-11,-1 1 11,-1-1 0,1-1 11,0 0-22,-1 0 11,2 0 17,1 0 0,2 0-1,0-2-4,0 0-18,2-1 6,-1 0 0,3-1 0,-1 0 0,3-1-34,0-1 29,0 0-1,1-1-5,0 1 45,2-1-40,-1 0 0,2 1 6,-1 0-16,1 0 10,1 0-11,0-1-5,1 1-23,0 0 17,-1 1-6,-1 1 1,0 0-6,-1 1-51,-1 1-67,0 0-112,-2 2-117,-1 0-152,-1 0-157,-2 4-296,-1 0-409,-2 5-880,0-1-1853,0 2-4790,-2-1 8895,0-2 0,-1-3 0,-1-2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06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 25545,'22'-27'358,"-3"5"-313,-19 22-17,0 0 11,0 1 6,0 2 0,0 1 16,0 2 7,0 2-1,1 3-6,-1 2 1,0 2-12,0 2 18,0 2-1,0 2-6,0 1-5,0 0 0,0 1-11,0-1 0,0 0-11,0 1-23,0-1-6,0 1 1,0-1-6,1-1-17,0 1-22,2 0-34,-1 0-56,0-1-22,0-1-73,-1-2-123,2-3-112,-1-1-303,0-4-442,0 0-1088,1-3-2171,-2-2-4673,1-2 9136,-1-1 0,0-1 0,-1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12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33 21366,'24'-18'437,"-4"4"-309,-21 16 35,-1 1 45,0 2-1,-1 0 0,0 1-16,0-1-12,1 1-11,0 0 0,1-1 0,1 2-23,-1-1 7,0 2-18,0 0 0,1 1 12,-1 0-12,1 1 1,-2-1-1,2 0 1,-1 0-29,1 0 0,0 1-16,0-2 5,0 1-11,0 1 1,0-2-18,0 2-33,1 0 16,0 0-16,0 0 10,-1 1 1,0 0-11,0 1-6,0 0 0,0-1 11,0 0-5,0-1 5,0 0-17,0-1 1,0-1-7,0-1 1,0-1 0,0 0-28,0-1 22,0 1-11,0-2 11,0 0 0,1 0-5,0-1 5,2 1 12,1-2 27,2 0 0,-1 0 12,4-1 5,0 0-33,1-1 22,1 0-11,1 0-12,0 0-10,1-1-12,1 0-6,-1-2 18,1 0 22,1 1-17,0-3-12,0 2 1,0-1 17,0 0-12,0 0 1,0 1-7,0-1-44,-1 1 40,0 1-7,0-1-10,-2 1 10,0-1-22,-2 3-5,-2-1-28,-1 1-34,0 0-73,-2 1-78,-1 1-113,-1 3-162,-2 2-369,0 2-549,-1 1-1608,0 1-3691,-1 1-728,0-1 7455,0-2 0,0-4 0,1-3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12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26290,'19'45'212,"-4"-5"-161,-12-18-12,1 0 0,-1-1-16,2 1-1,-2-1-28,0 0-22,1-2-22,-2 1-40,0-2-61,1-1-123,-1-1-197,1-2-369,-2-2-499,2-2-1187,-2-1-2033,2-2-4537,-1-2 9096,0-3 0,-1-1 0,-1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15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25724,'22'32'353,"-5"-4"-280,-17-17 11,0 1 11,0 1-11,0 0-6,0 2-27,1 1-18,-1 1 6,0 0 6,0-1-11,0 0-12,0 0-5,0-1 5,0 0-10,-2 0-1,0 0-11,-1-1-6,-1 1 12,0-1-1,0-1 1,0 0 0,1-2-6,-1-2-6,2-1 17,-1-1-5,1-1 11,2-1-6,-2 0-17,2-1 6,0-1 11,0 1 6,0 0-17,0 1 0,2 0-17,0 1 6,1-2 34,-1 1-12,2-1 0,-1 0-5,1-1-1,0 0 18,0 0-18,0 0 23,1-2-11,0 0-11,0-1 33,0 0 17,2 0-23,1-1 12,2 0-11,1-2-12,4-2 17,0 1 6,4-2-22,1 0-7,2 0-4,0 0-1,1 1-17,0 0 12,0 1-29,-1-1 7,-2 3-1,0-1-11,-4 2-17,0 0-28,-3 0-56,0 1-61,-3 2-62,-1 0-134,-3 3-186,0 1-464,-3 2-846,-1 1-2258,-1 2-5286,-1-1 9426,0 0 0,0-6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23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33 23041,'12'-18'459,"-2"4"-386,-10 13 84,0 1-68,0 5 18,0 0 16,0 7-17,0 3-5,0 4 0,0 4 0,0 4-34,-1 2-5,1 3-29,0 1-16,1 2 0,1 2-6,2 1-11,0-1-22,0-2-1,0-1-5,-2-3-11,0-2 17,-1-3-34,-1-3-40,0-2-32,0-4-63,0-4-78,0-2-106,0-5-123,-1-2-174,1-3-186,0 0-329,1-3-527,1-2-493,3-5-532,2-3-84,2-3-2156,0 0 4979,-1 1 0,-3 6 0,-3 4 0</inkml:trace>
  <inkml:trace contextRef="#ctx0" brushRef="#br0" timeOffset="543">0 208 17580,'3'5'2123,"0"-1"-1580,-3-4 2840,0 0-3293,54-16-29,-34 12-22,43-13-33,-47 16-28,1 1-34,1 0-79,0 0-50,2 1-78,0 1-78,0 2-57,0 0-28,0 1 17,0-1 6,0-1 44,0 0 46,-3-1 66,-1-1 85,-3 0 112,-2 0 27,-3-1 29,-1 0 44,-3 0 51,-1 0 89,-2 1 68,0 0 22,-2 1 0,-1 3-6,-3-1-33,-2 4-39,-2 0-40,0 2-60,-1 1-30,0 1-10,0 0 0,2 0-1,0 1 1,5-1-6,0 0-6,2-1 17,2 0 23,2-1 44,2-1 29,3-2-1,3-1 17,0-2-5,1-1-17,1-2 0,1 0-34,1-1 0,1 0-11,0-2-6,-1-1 1,-1-2-18,-1-1-5,0 0 6,-3-1-12,0-1 6,-3-1-11,0-1-17,-1-2-17,-1-1-5,-1 0 22,-3-1-22,1 1-12,-2-1-11,-2 2-22,0-1 0,-4 1-12,-1 2 1,-3 0-45,-2 3 0,-1-1-45,-1 2-62,0 1-61,0 1-118,1 1-117,2 2-96,1 1-100,1 3-220,2 1-335,1 5-818,2 1-1109,2 1-3534,1 0 6682,1-2 0,0-5 0,0-1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16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23 23987,'-33'-12'700,"6"1"-515,27 11 505,0 0-522,0 2-17,0 0-6,0 1-5,-1 2-16,1 0-1,-1 2-6,0 2 7,0 2-24,1 2-16,0 0 0,0 2 0,3 0 6,0 2-6,2 0-11,2 1-17,-1 1-28,2 1-6,-1-1 6,1 2-5,-2-1-23,1 1-12,-1-3-4,1 0-18,-2-3-16,1-2-46,-1-2-60,0-3-85,-1 0-78,0-2-152,-1 0-196,0-1-380,-1-1-795,1-1-2466,-1-2-5041,1 0 9349,-1-1 0,-1 0 0,-1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02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200 432 21724,'-52'-5'275,"9"1"-191,35 8-11,1 1-11,1 0 5,-1 0-28,0 1 0,0 1 6,-1 2 17,-1 2 5,0 0 17,1 3 6,-1 0-1,2 0 29,1 2 11,2-2 16,3 1 1,-1-1-6,3-1 0,1 0-6,2-1 6,2-1-11,2 0-28,1-1-6,1 1-33,0-1-18,2-1-10,0 1-6,1 0-17,0-1 6,2 2 5,0-1 12,0 0 16,2-2-5,1-3-6,2-2-11,-1-1 0,3-2 6,-1-4-6,2 0-6,-3-3-5,1-2 6,-2-1 16,0-1 0,-2-2 11,-1-1 1,-2-2-1,-1 1-5,-3-1 5,-2 0 1,-2 0-12,-2-1 0,-1 1 0,-1-2-5,-2 2 5,0-3-5,-3 1 0,-1 0-6,-4-1 6,-2 1 5,-2 1-22,-3 0 5,-2 1-11,-1 2-11,-3 2 11,-1 1-11,-1 4-22,-1 2-34,-1 3-34,1 4-84,0 3-95,2 5-162,1 3-286,2 3-403,2 1-801,3 3-1613,2 0-4554,3-1 8088,3-3 0,3-7 0,2-4 0</inkml:trace>
  <inkml:trace contextRef="#ctx0" brushRef="#br0" timeOffset="4967">156 1724 20179,'34'-62'1780,"-7"11"-1236,-27 47-45,0-2-74,0 2-105,0-1-29,-2 1-78,2 1-34,-1 0-34,0 0-44,0 1-17,-1 2-45,1-1-5,-1 1-17,0 0-6,0 1 11,-1 1 18,-2 3-18,0 3 0,-1 3-10,-1 1-29,0 3 17,0 2-17,0 1 6,0 1 16,0 2 1,0-1 5,0 2-11,1-2 11,2 1 1,1 0-7,2-2 6,0-1-11,1-2 12,1-1 4,2-1 46,4-1 5,1-1 28,3-1 6,1-1-27,2-2 10,1-2-17,2-2-6,2-1-10,1-1 22,0 0 5,2-1 17,0 0 23,1-1-29,2-3-5,0-2-22,1-4-12,-1-2-10,-2-1-1,-2 1 0,-2 0-5,-2 0-1,-5 0 6,-2 1 1,-2 1 4,-5-1 7,-1 1-23,-2-2-6,-2 0 1,-2-1-23,-3 1 22,-3-2-16,0 1-1,-3-1-5,-1 0 0,-2-1 6,-2 2-6,-1-1 0,-1 3-6,0 0-5,0 2-17,0 3-28,2 2-78,0 1-102,2 3-122,1 3-135,1 4-213,0 4-319,1 2-639,1 2-1820,2 1-5303,2-1 8787,2-3 0,3-5 0,2-4 0</inkml:trace>
  <inkml:trace contextRef="#ctx0" brushRef="#br0" timeOffset="11073">244 2665 20436,'-19'8'1014,"2"1"-661,10 0-11,-1 1-62,0 3-50,-1 2-34,0 3-23,0 0-10,1 2-7,0-1 1,2 0-28,0 0-17,3-2 6,1 1-12,1-3 12,0 0 27,4-1-22,1-1 6,3-1-6,1-1-27,3-1 27,2-3-11,3 0-6,3-4 6,0 0-39,4-3 5,0-4 1,2-2-6,0-5 6,2-3-1,-1-1-5,1-3-23,-1-1 12,0-2-6,-1 1-11,-2-2-6,-2-1 17,-3 1-17,-3-1 0,-4 2 34,-4 0-45,-3 2 6,-4 2-18,-4 2-21,-4 1 10,-7 1-16,-3 3-6,-5 3-27,-4 4 16,-4 2-17,-4 5-39,-2 5-56,-1 5-84,-1 2-113,3 4-178,1-1-286,4 1-593,4-1-1608,5 0-3933,6-3 6935,4-2 0,6-7 0,3-3 0</inkml:trace>
  <inkml:trace contextRef="#ctx0" brushRef="#br0" timeOffset="14550">419 3629 22565,'-32'27'610,"4"-2"-442,19-13-11,0 1-6,1 0-27,-1 1 27,2 0-17,1 0 12,1 1-12,2-1 1,1 1-7,1-2-21,1 0 16,2 0-33,0-1-1,3 0 6,3 0 23,0-1-45,1-1 11,1 0-5,1-2-34,2-3 39,1-2 11,2-2-17,1-1-11,2-3 12,2-3-12,1-3-5,3-2 27,-2-2-33,2 0 0,-2-2 6,-1-1-12,-2 0-11,-3-1-11,-1 0 12,-2 0-1,-2 0 17,-3 0-6,-4 2 6,-2 1-28,-2 1 28,-5 2 0,-2 2-17,-4 1 34,-2 2-67,-4 2 5,-2 2-17,-3 2-38,-4 0-12,-2 2-84,-1 2-56,-2 4-79,0 0-50,1 2-78,3 0-135,3 0-201,4 0-353,3-1-718,3-1-1662,3 0-5014,4-1 8486,2-1 0,3-3 0,0-2 0</inkml:trace>
  <inkml:trace contextRef="#ctx0" brushRef="#br0" timeOffset="16684">660 59 22251,'20'-23'348,"-1"5"-192,-10 17 29,0 0 6,1 0-1,0-1 12,0 1-6,1-1 11,0 1-6,0 0-10,1-1-12,1 1-11,0-1-22,1 1-12,0 1-28,0-1-10,0 1-7,1-1-5,0 1-22,-1 0 6,2 0-24,-1 2 1,-1-1 0,1 3-17,-3-1 0,0 1-6,-1-1 1,-1 1-1,-1-1 17,1 1-16,-2-1-1,0 1 17,-1 0-16,0 1 10,-2-1 7,0 3-7,-2-2-5,0 2 17,-1 1-6,1 1 6,1 0 5,-1 2-5,0 0 0,0 2-6,0 0 6,0 1-17,-1 2-6,1 1 12,0 0-12,0 1 29,0 1-12,0 1 0,0 1 0,1 1-5,-1 1 0,1-1 10,1 1 24,-1 1-24,2-1 1,-1 1 6,1 0-23,0 1 22,0 2-11,0 0 0,1 2-22,-1 0 6,0 1-1,0 0-5,-1 0 5,1 1-11,0-1 6,-1 0-6,1 0 29,0 0-24,0-1 1,0 0 6,1-2-29,-1-1 34,0 0-17,0-1 12,0 0-7,0 1 1,0 0 6,-1 1-7,1 0 7,-1 0-1,0 0 6,0 0-5,0 0-1,-1-2-11,0 0-5,0 0-1,0-2 1,-1 1 22,1-1-6,-1 0 1,1 1 10,-2 0-10,1 0 5,1-1 0,-1 0 11,0 0-11,0 0 11,0 0 0,0 0-11,0-1 0,0 2-11,0 0-6,0 0-11,-2 1 17,2 0-6,-1-1-5,0-1 0,1 0 5,0-2 11,1-1-5,0 0 11,0 0-22,1 0 10,0 1-4,0-1-7,-1 1 6,0-1-11,0 2 6,-1-3-6,1 1 6,-1-1-12,0-1 0,0 0 6,0-1 6,0 1 11,0-1-6,0 0-5,-1-2-18,1 0 12,-2 0 6,1-1 0,0 0-1,-1 0 1,0 1-17,1 0-1,0 0 35,0 0-29,0 1 6,-1 0-5,1 0-23,-2 1 39,1-1-11,0 1 5,-1 0-10,1 0-12,-1 0 17,1-1 6,0 1 16,-1-1-22,0 1 0,0-1-17,0 1 51,0-1-29,0 0 1,1 1 0,0 0-40,2 1 40,0 0 5,1 0-6,1-1-10,0 0-6,0-2 11,0 0-6,0-1 23,0 1-23,0-2 17,-1 0-16,0 0 16,0 0 0,-1 0-22,2 1 22,-2-1-39,2 2 34,-1 0 5,-1 2 0,1-1 12,-1 2-23,-2 1-6,1 1-5,-2 1 28,1 0-23,0 1-16,-1-1 5,0 1-28,1-2 39,-1 1 12,2 0-6,-2 0-6,0 2 1,1-1 10,-1 0-5,1-2 0,-1 0-11,0 0-11,0-1 11,-1 0 22,0 0-28,-2 0 23,1-1-6,0 1-17,0-1 39,0 2-11,0-1-11,1 1 6,0-1-6,-1 0 11,1 1 0,-1 1-5,1 1-6,0 0-17,1-1 0,0-1 6,0-2 6,0 0 10,0-3 1,0 0-12,0-1 12,0-1-1,0 0 1,1-2 11,0-1-12,1 1-5,-1-2 12,-1 2-1,1-1-11,-1 0-17,1 1 17,-1-2-17,2 1 28,-2-1 1,3 1-24,-2 0 12,1 1 0,-1 0 0,0 2 12,-1 0 4,1 2-38,-1 8-12,0-3-16,-1 6 11,0-6 0,-2 0 39,2-1 0,-2 0 11,1-1-6,0-1-5,1 0 23,0 0-12,0-2 6,1 1-12,0-2 1,0 0-12,0-1-10,0 1 10,0-2-33,0-1 39,0 0-11,0-1-6,1-2 6,0-1 5,0 0-11,1-2 6,0-1 33,1-1-33,-1 0 17,0-1 11,1 1-34,-2-1 6,1 0-6,0 0 6,-1 0-23,0 0 28,0-1 12,-1 0-12,1-1 146,-1 1-128,-2-1-12,-1 1-62,-3-2 40,-3 0 5,-2-1 11,-4 1 23,-3 0-11,-3 1 16,-4 0-33,-2 0 22,-3 1 0,-2 0-5,-2 2 22,-1 1 17,-1 0-45,1 0 0,1 1-12,3-2-55,5 0 39,4-1-39,5 0-79,4-2-111,4 2-163,3-1-247,3 1-481,2 0-1882,1-1-6447,2 0 9477,1 0 0,0-1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39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1 110 24637,'51'-57'605,"-8"10"-499,-29 44-38,-1 1-18,0 2-22,0 1-5,-1 2-1,0 4-11,1 2 6,-2 3 0,0 1-11,-1 2-6,-1 1 11,-2 2 0,0 0 11,-2 2-16,0 2-6,-3 0 0,0 2 0,-1 1 0,-2 1 0,-2 0 6,-1 0-12,-4-1 12,-1-1 10,-2-1 1,-1-2 0,0-1-6,-1-1-11,3-2 0,-1-2 11,4-2-5,0-2 5,2-1-11,2-1 0,1-1 11,0-1 1,2 0-1,0-2 6,0 0 27,0-2 24,3 0 10,1-1 17,5-2-5,2 1-6,4-1-11,1 0-6,2-1-17,3-1-22,1-2-17,2 0-16,2 0-6,1 1-1,1 0-16,-1 1-28,-1 0-28,-1 0-61,-3 1-96,-2 0-185,-3 1-285,-3-1-404,-4 1-644,-2 0-1630,-4 2-3998,-2 0 7387,-2 2 0,0-2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37.8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71 110 25433,'19'-63'157,"-5"16"-124,-19 57 6,0 4 12,0 3 10,-2 4 1,1 2-6,0 2 0,0 3-6,1 2-5,0 2-6,2 4-22,-1 1-6,1 1-5,1 1 0,0-2 22,1-1 28,-1-1-56,0-2-908,1-1-5,0-2-33,1 0-23,0-2 946,0 0-27,0-1-45,0-2-6,0-2-29,1 1-60,-1-4 0,2-2-62,0-6-79,0-4-33,-1-4-179,0-3-190,-1 0-1816,1-1 2549,-1-3 0,0 2 0,0-5-7869,0 2 7869,0 1 0,0 1 0,0 2 0</inkml:trace>
  <inkml:trace contextRef="#ctx0" brushRef="#br0" timeOffset="455">180 308 9481,'6'12'257,"0"-3"-145,-6-9 7276,0 0-6901,-14 17-112,8-11-106,-10 14-84,9-14-67,2 2-57,-2-1-22,0 2-11,-1 0 12,0 0 0,-1 0 32,0 0 63,-2 1 55,1 0 73,-1 1 62,1 0 11,1 0-11,0-1-56,1 1-51,0-2-67,2 0-33,1-2-34,1-1-11,1-1 11,2-1 11,0-2 34,1 0 22,0-1 22,0 0 203,0 0-174,1-1 0,1 0-12,2 0-16,2 0-18,3 0-4,1-1 21,4-2-16,1-1 11,3-2 0,2 1-17,2 0 17,0 2-45,1 0-33,1 2-45,0 1-12,0 2-21,-1 1-12,-2 4-17,-1 2-17,-2 2-44,-2 1-57,-3 1-21,-2-1-80,-2 0-44,-2 0-67,-1-2-106,-3 0-130,-1-2-190,-2 0-331,0 0-873,0 0-1451,0 0-4424,-1-3 7852,0 0 0,0-2 0,1-2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36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40 218 22251,'-13'11'801,"0"-3"-543,10-8-23,0-2-22,1-1-12,0-2-10,0-2-6,1-1-17,1-1-28,0-2-6,0 1-16,0-2-6,0-1-12,0 0-4,2 0-18,1-1-11,0 2 1,2-1-12,0 1-11,2-1-6,0 3-5,1 0-1,0 2-5,2-1-17,0 2-11,1 1 0,-1 0-22,1 2 5,-1 1-28,1 1-16,-1 1-51,-1 0-40,1 1-38,-1 0-51,0 2-56,0-1-106,0 2-168,0 0-258,1 1-494,1 1-1219,0 0-1474,2 1-4554,-2-1 8570,-1-1 0,-5-2 0,-3 0 0</inkml:trace>
  <inkml:trace contextRef="#ctx0" brushRef="#br0" timeOffset="477">566 86 23926,'-32'-21'56,"3"5"-56,15 22 17,-1 1-17,0 3 11,-1 0 0,1 2 6,0 0-17,2 1-11,1 1 11,2 1-23,1 0 29,2 0 5,2 1-5,2-2-12,2 0 17,1-2 0,2 0 17,2-2 34,3-1-28,0-2 5,2-1 6,0-2-12,2-1 18,-1-1-12,1-2 0,0 0-28,1-3 0,-1-1-5,0-4-6,0-1 0,-1-2 0,1 0 6,-1-1 5,-1-1 28,0 1-33,-2 0-1,-1 0 6,-1 1 1,0 1 4,-2 1 1,-2 2 0,0 1-28,-1 3 11,0 1-28,0 1-101,0 0 112,0 4 6,-1 1 11,1 4-22,-1 1-18,1 0-32,0 2-80,0 0-94,0 1-168,2 1-202,0 1-264,1-1-324,0 1-599,1 0-679,-1-2-587,2-1-68,0-2-1372,0-3 4509,0-1 0,-3-3 0,-1 0 0</inkml:trace>
  <inkml:trace contextRef="#ctx0" brushRef="#br0" timeOffset="827">675 239 12275,'12'12'7125,"-3"-3"-6609,-9-9 2055,0 0-2196,-3 36-73,3-27-78,-2 26-73,4-38 6,0-4-28,0-1 0,1-2 22,-2-3-22,2 0 16,-1-1-10,1-2-12,0 0-22,0-2-17,0 0-17,1-2-11,1 1-6,0-1 1,1 2-1,1 0-16,1 3 33,1 2 6,0 1-12,1 3 2,0 1-35,0 3-6,0 0-11,0 2 0,2 1-5,0 1-12,2 3 18,2 1-24,-1 3 12,1 0-11,-1 2-6,0 0-16,-2 2-29,0 2-34,-2 1-55,-1 0-62,-2 1-78,-1 0-84,-2-1-135,0 1-156,-4-1-247,1 0-398,-2-1-745,1-1-1046,-1-2-478,0 0-2760,0-3 6340,-1-1 0,1-2 0,-1-1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34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112 637 23114,'0'-40'459,"-1"9"-425,-3 29-6,-2 2-17,0 0-17,-1 1 6,-1 2-5,0 3 5,-1 2 0,0 1 16,0 2-16,0 1 0,1 1-5,1 1-1,1 1 6,0 1-11,2 0 5,2-1-22,0 0 28,2-1 12,0 0 4,2-1 18,3-1-12,2 0 6,3-1 6,2-3-6,1-1 6,2-3-6,1-2 5,2-1-10,1-1 16,1-3-17,0-2 6,1-4 6,-1-3 5,-1 0 6,-2-1 5,-3 0 12,-2 0-12,-2-1 12,-2-1-1,-2 1 29,-3-1 0,-1 0 5,-2 1 6,0 1-57,-1-1 18,-2 1-17,-3 1-17,-1 1 5,-1 1-16,-1 0 0,-1 3-17,-1 0 6,-1 2-29,-1 1-16,0 1-17,-1 1-28,2 2-78,1 0-85,1 0-111,3 1-101,2 1-45,2 1-68,1 1-106,1 0-168,1 1-290,3-1-433,2 1-537,3 0-504,3-2-62,1 1-2475,1-1 5147,-3-2 0,-4 1 0,-3-2 0</inkml:trace>
  <inkml:trace contextRef="#ctx0" brushRef="#br0" timeOffset="395">440 527 22352,'12'80'101,"-1"-16"-39,-11-56 38,0-3 35,0-1 50,0-3 72,0 1 606,0-2-662,1-3-83,0-1-12,1-5-16,0-2-17,1-3-12,0-2-5,2-1-22,0-2-12,1-1 1,1 0-12,0-1 0,2 1-5,1-1 5,1 2-6,0 2-16,1 1 17,-1 3-12,-1 3 6,0 2-5,-3 3-7,0 1 1,-1 3 11,-1 0 0,-1 1 6,0 3 5,-1 0-11,0 5 0,1 0 11,-1 2-16,1 1-1,1 0-28,1 2-27,-1 0-57,2 1-61,-1 1-73,-1-1-78,1 0-62,-1 1-40,0-2-55,-1 1-74,1-2-178,-1 0-252,1-2-471,0 0-649,-1-3-802,0 0-571,0-3-1092,0-1 4576,-2-1 0,-1-1 0,0-1 0</inkml:trace>
  <inkml:trace contextRef="#ctx0" brushRef="#br0" timeOffset="767">900 133 24295,'12'-73'392,"-2"14"-352,-10 59-29,0 0-6,-1 2 7,0 3 4,-2 4 24,0 3 4,-1 2 7,0 3-1,0 2 1,1 1-1,0 2 0,0 3-10,1 2-12,0 2 0,1 1-17,1 0 6,0 0-1,0-1-4,0 0-1,0-2-22,0 0 11,2 0 0,0-3 5,1 0-10,2-3-18,-2-2-10,0-1-29,1-4-28,-1-1-55,0-3-74,-1-2-72,1-1-62,-1-3-78,0-1-62,0-2-95,1 0-185,-1-1-286,1-1-508,2-2-635,0-1-767,1-2-766,1-2-752,0 1 4487,-1 0 0,-3 4 0,-1 0 0</inkml:trace>
  <inkml:trace contextRef="#ctx0" brushRef="#br0" timeOffset="1201">1031 461 21808,'29'58'443,"-3"-10"-342,-21-39-28,2-2-17,0-1-17,-1-1 6,1-1 5,-2-1 12,2-3 16,-2 1-5,0-1 11,1-2 6,0-1-6,1-3 0,0 0-28,0-2 0,1-1-6,0-1-11,0-1 29,0 0-7,1 0 18,-3 0 38,1 0 18,-1 1 33,-2 2 16,-1 1-21,0 2-34,-1 3-45,-2 0-45,1 1-22,-1 1 5,0 2 17,0 2 28,0 4 6,0 3 17,-1 3 11,-2 4 33,-2 4-5,-2 3-17,0 4-33,-2 3-57,-2 4 6,0 3-17,-3 1-11,1 2 12,-2-1-40,0-1-17,0-3-6,0-3-28,2-4-33,1-3-50,2-4-124,2-3-184,1-3-258,2-2-437,0-2-762,2-3-1310,1-1-1524,2-4-1983,-1 0 6744,1-3 0,0-1 0,0-1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58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1 197 26256,'15'62'-73,"-4"-10"-33,-10-38-45,-1-2-68,1 0-61,-1-2-62,1 0-117,0-3-241,-1-1-319,1-3-550,1-1-1120,0-1-1377,2-1-4526,-1 0 8592,0-1 0,-1 1 0,-1-1 0</inkml:trace>
  <inkml:trace contextRef="#ctx0" brushRef="#br0" timeOffset="150">66 0 19860,'10'7'1892,"-3"-2"-1774,-7-5-3395,0 0 0,0 0 0</inkml:trace>
  <inkml:trace contextRef="#ctx0" brushRef="#br0" timeOffset="583">198 175 16510,'8'5'4783,"-1"-2"-4234,-7-3 2022,0 0-2392,34 9-39,-21-7-22,26 7-17,-29-8-29,0 0 7,0-1-6,0 0-6,0-2 6,0 0 6,0-4-1,0 1 0,-1-2-10,0 0-18,-1-1-5,0 0 0,-1-1-6,-2 1 11,0-2-11,-3 1-11,0 0-11,-1 0-17,-1-1 11,-3 2 1,0 0-12,-4 1 0,1 2-28,-2 2 5,0 1-22,-2 2 12,-1 3-6,-1 1 5,0 4 0,-2 2 29,0 2-1,0 1 6,0 0 17,0 2-17,1 0 11,2-1 0,2 1-11,1 0 6,2 1 0,2-1-6,2 0 16,2 0-16,0-1 0,3-2-16,2 0-35,4-1-16,1-2-67,2 0-63,1-3-100,2-1-162,2-1-213,0-3-258,3 0-375,-1-1-773,3-2-1126,-1 0-997,1-3-2223,-3 1 6424,-2 1 0,-9 1 0,-3 1 0</inkml:trace>
  <inkml:trace contextRef="#ctx0" brushRef="#br0" timeOffset="1383">570 175 26099,'19'-21'336,"-4"8"-274,-15 24-23,0 3-11,-1 2-11,0 1 5,1 2-5,0 1 0,0 0-28,0-1 16,1-1 6,0-2 6,3-1-6,0-3-22,0-1 22,0-4-11,0 0 73,-1-1-34,1-3 6,-1 0 6,0-2-18,1-1 51,-1 0-17,0 0-11,1-2-16,-1-1-1,0-2 6,1-2-1,-1-1-32,0-2 4,0-1-4,-1-1-12,0-2 67,0 1-67,-1-2 5,1-1-5,1-1-39,-1 0 39,2 0-11,0 0-11,2 0-1,0 0-38,2 2-29,-1 0-39,1 3-56,-1 0-72,0 3-85,-1 2-78,0 2-51,-1 2-66,-1 2-91,1 1-178,-2 2-202,1 1-270,-1 3-508,2 0-477,-1 1-521,0 1-302,1-1 565,0-1 108,2 1 1914,-1-3 499,1 0 0,1-1 0,-1 0 0,1-1 454,-1 1 1741,-1-2 393,0 1-135,-2 0-218,0-1-342,-2 1-369,0-1-393,0 1-218,-1-2-179,0 2-140,-1-2-56,1 2-118,1-1-56,-1 1-40,2 0-49,-1 0 16,2 2-22,1-1-12,2 0-38,0 0-6,3 0-6,1-1-16,1-1-12,2 0-39,0-1-17,0-1-16,2-1-7,-2-1-21,1-2-12,0 0-5,-1 0 10,1-1 24,-2 0-1,-1-1 0,-1 0-45,-4 0 18,0 0-18,-1-1-11,-1 1 23,-1-1-51,-1 0 0,0 0-5,-1 0 5,-1 0 6,0 2-6,-1-1-17,-1 2-5,0 0-6,-3 2 1,0-1-1,-2 1-34,0 1 1,-1 0 16,-1 1-10,-1 1 49,-2 0-10,1 2-12,-2 0 11,0 4-11,0 0 23,-1 3-6,0 1 6,0 1-6,1 2 5,0 1 12,1 3 5,0-1-5,1 3 0,2-2-11,1 1 10,4 0 29,1 1-17,1-2 6,3 2-6,3-2 0,4 1 11,4-1-11,5 0-11,4-1-34,5-3-17,4-1-66,3-3-102,1-2-184,0-2-432,0-1-1053,-2-3-3848,0 0-4112,-4-1 9746,-7 0 1,-10 0-1,-5 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57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229 395 23735,'-15'-29'398,"1"6"-359,9 20-11,-2 2-17,0 0-11,-2 1-11,1 0-11,-3 3 16,-1 2 12,-1 4-1,-1 1 7,-1 3-12,0 0 11,-1 1-11,1 0 5,1 0 7,1 1-18,3-1-5,3 0 5,2-2 6,3 1 6,1-3 16,3 0 1,1-2-7,4 0 18,2-2-6,1-2 17,0-1 0,2-3 11,1 1-6,-1-2-5,2-2-17,-1-2-11,0-2-6,0-1 6,0-1-1,-1-1 12,0-1-16,-1-1 4,0 0 7,-2-1 5,0 0 11,-1 1 17,-3 2 11,0 0 17,-3 1 6,0 2-6,-1 2-11,-1 1-45,0 2-6,0 1-33,0 1 22,0 4-11,0 1 6,0 5-1,0 0-5,0 2-11,2 0-23,-1 2-61,3 0-84,0 1-118,1 0-134,1 0-185,1-1-246,1 0-360,0-1-760,1-1-1267,1-2-1899,0-1-307,-1-3 5455,0-2 0,-5-3 0,-1 0 0</inkml:trace>
  <inkml:trace contextRef="#ctx0" brushRef="#br0" timeOffset="294">536 439 18992,'8'2'3937,"-1"0"-3478,-7-2 756,0 0-1181,-43-16 5,26 16-11,-33-11 11,37 21-5,1 1 5,0 1 17,3 1 11,1 0 6,2 2 0,3-1 5,1 1-10,1-1 21,2 1-15,2-2-35,3-1-34,3-2 1,3-1-17,1-2-6,2-1-5,1-2-141,1-1-145,0-2-264,1 0-352,0-3-404,0-2-839,1-3-1451,0-3-4090,-2 0 7708,-3 0 0,-6 5 0,-4 2 0</inkml:trace>
  <inkml:trace contextRef="#ctx0" brushRef="#br0" timeOffset="700">667 1 25130,'1'84'303,"-1"-10"-253,-4-41-16,-1 0-23,2 0-22,-1 0 5,1-1 6,1 0 0,1-3 45,0-2-51,1-3 1,0-3-1,1-3-27,0-4 33,2-3-6,1-4 12,0-1 5,0-4 0,1-1 6,0-2-6,0-2 0,3-3 0,-1-3 1,2-2 10,-1-2 0,2-1-22,1-1-11,0-2 0,1 1-6,0-1 12,2 3 10,-1 0-10,1 2-12,0 3 22,-2 1-5,-1 3 0,-3 2 40,-2 2-29,-1 1 22,-3 1-10,0 3-12,-1 2 6,-1 3-17,-2 2 0,0 3-6,-1 0-27,-1 1-40,2-1-50,-1 1-108,2-2-77,0 1-162,1-2-303,-1 0-319,1-2-801,0 0-1468,0-3-3343,1 0 6704,0-3 0,1-2 0,-2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56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1 24564,'-19'21'247,"4"0"-191,15-4-17,0 3-11,0 1 0,1 3 0,0 0-17,2 2 0,0 0-5,1 0-29,-1 0 23,1-1-11,-1 0 0,1-2 0,0-3-28,0 0-23,0-4-61,0-1-40,-1-3-38,0-2-46,-1-2-44,0-3-84,-1-1-129,1-2-157,-2-1-2711,0-1 1244,1-2-1143,-1 0-4481,1-3 7752,0 2 0,-1 1 0,0 0 0</inkml:trace>
  <inkml:trace contextRef="#ctx0" brushRef="#br0" timeOffset="264">6 264 17137,'-6'-3'6671,"69"-44"-6564,-36 33-46,52-34-38,-56 44-23,-1 1-23,0 2-44,-1 0-73,-1 1-95,-1 2-112,-1 0-107,-1 2-123,-1 1-135,-1 0-133,-1 0-281,-2 1-398,0 0-654,-2-1-936,0 1-3804,-3 0 6918,0-2 0,-4-1 0,-1-2 0</inkml:trace>
  <inkml:trace contextRef="#ctx0" brushRef="#br0" timeOffset="842">619 242 20901,'-57'1'582,"11"3"-402,41 5-12,2 2-12,1 0-44,1 2-21,0-1-7,2 1-28,1-1 22,2-2 1,3 0 16,2-1 39,2-2 23,0-1 17,1-2-12,2-2 0,-1 0-22,0-2-5,0-2-12,-1-2-33,-2-2-12,0-1-16,-1-1-6,-2 0 0,-1 0 16,-2-2-16,-2 0 0,-2-2-11,0 1-6,-1-1-11,-2 0 0,-1-1-5,-2 1-34,0 2 11,-1 0-6,-1 0-22,0 2 17,1 0-96,0 3-111,1 2-185,-1 1-236,2 1-279,0 3-477,1 2-907,0 4-1429,0 2-4636,1 1 8367,0-3 0,1-3 0,1-3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8:54.4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1038 69 24049,'9'-39'112,"-1"10"-90,-8 33 1,0 3 5,0 3-6,0 4-11,0 1 1,0 3-24,0 1 24,0 1-1,0 0-34,0 0 12,0 0-17,0-1 6,0 0 11,0-2 11,2 0-12,-1-2 7,2-2-6,-1-2 16,0-2-5,0-3 6,0-2 11,-1-2-34,1-1 45,0 0-6,0-2-11,2-3 17,1-2-44,2-3-1,0-2-11,3-1-11,1 0-23,1 0-5,-1 1-6,1 1 0,-2 2 23,0 2-1,-1 2 1,-2 2 0,-1 1 16,-1 4 23,0 1 28,-3 4-6,1 1-6,-1 2 1,0-1-12,0 2 29,0-3-18,1 0 7,-1-2 10,2-1-22,0-2 62,1-3 16,0 1 6,1-2 28,0-3-11,0-1-6,0-4 6,2-3-6,-1-1 0,1-2 6,0 0-6,0-1 28,-2 0-27,1-1-7,-2 0-10,-1 1-63,0-1 18,-2 0-17,0 1-6,-1 2 0,-1 0-16,0 1 5,0 2-23,0 0 23,-2 2-45,1 1-27,-2 2-40,1 0-56,1 2-45,0 1-78,1 0-79,0 2-2235,0 0 1245,0 3-568,0 0-687,0 3-567,1 1-2290,0-1 5472,0 1 0,0-4 0,0-1 0</inkml:trace>
  <inkml:trace contextRef="#ctx0" brushRef="#br0" timeOffset="459">1564 91 24486,'10'-38'465,"-3"8"-303,-15 26-44,1 2-18,-2 0-9,-1 1-24,0 0-17,1 1-11,-1 1-22,1 2-11,-1 1 5,-1 4 0,1 1 0,-1 1-16,1 1 10,0 1-5,0 0-11,3 2 45,-1-1-23,3 2-17,0-2-16,2 1-28,0 0 33,2-2 6,1 0 16,0-1-5,1-2 0,2-1 11,3-1 1,1-3 10,0 0-11,2-3 0,1 0 6,1-3-17,2-1 23,1-3-1,0-3-11,1 1 12,-1-2-7,0 1-4,0-2-1,-1 1-22,-3-2 11,0 2 11,-2 0-6,-1 2 18,-3 2-12,0 2-22,-2 1 0,0 1-1,0 2-4,-1 0-7,0 2 1,-1 2-6,1 4-17,0 1-5,0 2-51,0-1-17,0 2-67,1-2-73,0 0-123,2-1-190,0 1-241,0-2-258,2 2-448,-1-2-722,1 0-891,0-1-426,1-1-2352,0-2 5909,-1-1 0,-3-2 0,-2-1 0</inkml:trace>
  <inkml:trace contextRef="#ctx0" brushRef="#br0" timeOffset="840">1739 135 13665,'10'8'9830,"-2"-2"-9349,1-15-324,-6 11 0,7-6-23,-7 13-27,0 0-23,1-1-34,1 0 0,0-1-27,0-1 5,1 0 22,1-1-5,-1-1 5,1-2 23,-1-1 11,0-1 11,-1 0 40,0 0-17,-1-1-28,1-1-6,-1-3-23,1 0-5,-1 0-5,1-2-1,-2 1 0,1 1-10,-1 0-1,-1 3-11,-1 0-17,0 2 28,-1 0 6,0 1 0,0 4-17,-1 2-11,-1 4-6,-2 3 0,-2 3 11,1 2 1,-1 4-18,-1 2-21,1 2 27,-1 1-6,-1 2-5,1-1 51,-1 0-79,1-2-67,0 0-17,1-1-56,0 1-40,1-2-21,0-1-80,2-2-128,0-4-145,1-2-275,1-3-454,0-1-1153,1 0-1614,1-2-4626,0-1 8704,0-2 0,0-4 0,-1-1 0</inkml:trace>
  <inkml:trace contextRef="#ctx0" brushRef="#br0" timeOffset="-1166">31 135 22716,'-2'33'17,"1"-3"-17,-2-12 17,0 1 0,0-1-12,0 0 6,0-1 1,1-2-12,0-1 16,0-3-4,0-1-1,0-3 11,2-1 29,-2-2 55,2-1 34,-1-3 157,1 1-196,0-3-29,0-2-16,0-2-11,1-3-17,1-1-11,0-3-6,3 0 6,0-2-11,1-1 22,1 0-17,0-1 22,1-1 18,0 0-29,1-1 40,1 1-12,1-1 23,0 2 5,0 0 1,0 2-12,0 1-22,0 3-6,1-1-17,-1 4-16,0 0 0,-1 3-6,0 1-12,-1 3 7,-1 0 5,0 2 11,-2 2 17,0 4-28,-1 3 0,-1 3-6,-2 3-33,0 1 17,-2 3-57,0-1-77,0 0-96,0 1-152,0-2-139,0 0-196,0-1-231,0 0-457,2-3-797,0-1-1109,2-1-2268,1-3 2638,1-2 2963,-2-2 0,-1-3 0,-1-2 0</inkml:trace>
  <inkml:trace contextRef="#ctx0" brushRef="#br0" timeOffset="-808">403 135 21327,'-26'36'179,"4"-5"-90,19-18-21,1 0-18,1 1-11,1-1 12,0 0-7,1-1 12,1-1 23,3-1 10,0-2 24,2-2 50,1-1 21,0-3 12,2-1 17,0-1-28,0-2-17,1-2 6,1-4-23,0-2-22,1-1-23,-1-2-22,-1 2 17,-1-2 28,0 0 16,-2-1 18,-1 0-12,-3 0-17,-1 0-5,-1 1-28,-2 0-17,-2 1-17,-1 0-33,-3 1 5,-2 1-17,-1 1-11,0 2 6,1 2-34,-1 0-5,1 3-40,-1 1-38,0 1-74,1 4-89,0 3-112,0 3-141,1 3-167,0-1-207,2 2-242,1-2-419,2 0-567,1-2-688,3-1-370,1-1-2464,1-1 5640,1-2 0,-2-2 0,-1-2 0</inkml:trace>
  <inkml:trace contextRef="#ctx0" brushRef="#br0" timeOffset="22257">272 836 23125,'20'-34'806,"-4"7"-632,-16 24 0,0 1-40,0-1-33,0 3-45,-2-1-39,1 1-1,-3 0-10,-1 0 11,-2 1-6,-1 2-5,-1 2 10,-1 0 1,-1 2-11,0-1-6,-1 0 0,0 0-17,-1-1 17,1 1 11,0 0 6,1-1 28,-1 1-6,1-1 17,1 0 6,0-1 10,2 0 1,0-1-17,2 0 0,0-1-5,1 0 5,1 0-6,1 0-11,1-1-28,1 0 35,0 1-1,0 0 5,1 0 28,0 2-16,0 1 0,0 0-1,0 2 18,2 1-40,-1 1 28,1 0-5,-1 2-29,1 0 23,-1 2-22,0-1-1,1 2-5,-1 0 12,-1 2 4,1 0-21,-1 2 16,1-1-17,-1 1 6,0-1 17,0 1 6,0 0-29,0 1-5,0-1 5,0 1-22,0 1 28,0 1-11,0 0 0,0-1-6,0 1 11,0-2 6,2 1-11,1-1 22,0 2-33,2 0 11,0 2 11,0 1-6,0 2 6,1 1-17,0 0 1,-1 2 4,0 0 7,-1 0-18,0 0 1,0 0-17,-1 1 22,0-1 11,-1 1 1,-1-2 16,0 0-33,0 0 22,-1 2-6,-1-1-11,0 0 17,-2 0-39,0-2 11,-1-2-17,1-4 6,0-1 17,1-2-18,0 1 18,1-1-6,1 0 17,0-1 0,0 0-6,1-1-6,1-1-5,0-1 6,2 2 11,-1-1-6,0 1-17,0 1 6,0 0-16,-1 0 27,-1 0-11,0-2-6,1 1 1,-1-1-18,0 1 40,-1 1-6,1 1-11,-1 0 0,1 2-11,-1 2 5,0 0 12,0 0 0,0-2-18,0-2 1,0-2 0,0-3 39,0-2-34,-2-2 12,0-1 5,-1-1-28,0 0 34,0-1 0,0 0-11,-1-1 10,1 1-16,0-1 12,1 0-7,-1 0-16,1 0 11,1 0-22,0-1-1,0 1 23,1 0 0,-1-1 11,1 0-16,0 1-12,0 0 11,0 1 6,0 0 17,1-1-6,1 0-11,1-1 0,0-1 6,0 0 11,0-2-17,1-1 11,0 0 6,0 0 16,1 0-5,0 0 6,2-2-23,-1 1-16,2-1 21,0-1 12,2 1 6,0-2-28,1-1 10,1 0-16,0 0 0,1 0 62,-1 1-40,1 0-10,1 0 4,-1-2-21,1 2 22,-2-1-12,0 1-5,-3 2-28,-2 1-39,-1 1-28,-3 0-84,-1 2-107,-2 1-145,0 3-236,-1 2-470,-2 2-918,-3 0-2796,-1 1-4615,-1-3 9466,2 0 0,2-5 0,2-1 0</inkml:trace>
  <inkml:trace contextRef="#ctx0" brushRef="#br0" timeOffset="23000">754 945 22800,'13'-54'1081,"-2"9"-840,-14 41-62,1 1-56,-1 1-39,1 0-28,-2 2-45,0 0-5,-1 0-17,-1 3 11,0 1 11,-1 4 0,-1 2 6,2 1-34,-1 2 34,2 0-6,0 2 0,3 0 17,1 1-16,1-1 16,1 1 5,2-2 23,2 0-17,3-1-5,1-2 16,2 0-5,0-2 17,3-2 16,0-2-5,1-3-6,2 0 17,1-4-10,1-2-13,1-3-10,-2-2-7,1-3-16,-1-1-5,-2-2 5,1-1-6,-3-1 1,0-1 5,-2-1 0,-2 1 5,-3 1-5,-3-1 0,-2 2-17,-1 0 1,-2 1-1,-2 0-6,-2 2 18,-4 3-29,-1 0-16,-2 4-1,0 2 1,-3 2-45,1 2-45,-1 4-73,-1 1-118,1 5-89,1 0-129,1 1-218,2 1-280,1-1-432,3-1-924,2 1-1283,3-1-3153,1 0 6811,1-2 0,0-4 0,0-1 0</inkml:trace>
  <inkml:trace contextRef="#ctx0" brushRef="#br0" timeOffset="23591">929 1471 23640,'-66'-6'17,"11"5"-6,42 14 0,2 3-5,1 0 5,1 3-11,2 0 11,1 1 1,3 0-12,1-2 16,1-1-4,4-1 16,3-2 11,4-1 28,3-1 11,1-3 12,4-2 11,0-2-12,2-2 1,1-2 5,0 0 0,0-3-11,-1-3 23,0-3 10,-1-4 7,0-2 27,-2-1-17,-1-2 6,-3 0-10,-2-3-18,-2 1-23,-3-3-22,-2 2-11,-3-1-11,-2 0 6,-3 2-23,-2 1-12,-5 2-10,-3 1-12,-1 1 1,-2 4-6,-1 2-12,-1 4-78,-1 3-67,1 2-123,-1 3-163,1 3-184,2 3-281,1 2-353,4 1-620,2 1-1256,4 0-779,2 1-3455,3-2 7382,0-1 0,1-6 0,0-2 0</inkml:trace>
  <inkml:trace contextRef="#ctx0" brushRef="#br0" timeOffset="24323">622 2171 25455,'2'-46'219,"0"8"-180,-2 39 0,0 1 17,0 3 0,0 2-17,0 3-16,1 1-7,1 3-27,1 1 11,1 1 23,1 1 5,0 1-34,1 1 12,0 1-23,-1-1-17,2 1 45,-2-1-5,2 0 5,-1 0-5,1-2-34,-1 0 45,1-3-17,-2-1 5,2-2 34,-3-3-50,0 0 11,0-4 11,-1-1-27,1-2 27,-1-1 11,0 0 17,0 0 6,-1-2 17,0-2-12,0-1 6,0-1 28,-1-1-22,0 0 16,-1-1 12,2 1-40,-2-2 6,2 0-5,1-1-35,0-1 40,0 0-16,1-1-1,0-1 22,1-1-16,1 0 22,1-2-22,1-1-11,2-2-6,0-1 5,0 0-5,-1 0 6,0 1-23,-1 1-22,0 1 0,-1 0-6,0 2 17,-1 0-56,-1 4-45,-1 1-89,0 3-90,-3 3 0,1 2-493,-2 1 201,0 4-234,0 1-292,0 4-543,0 0-1322,-2 1-1115,1 1-4536,-1-2 8614,1 0 0,0-5 0,0-1 0</inkml:trace>
  <inkml:trace contextRef="#ctx0" brushRef="#br0" timeOffset="24957">1016 2303 25007,'-9'31'229,"2"-3"-134,7-17 7,1 1-7,0 0-45,1 2 23,-1 1-28,1 1-17,-1 1 6,0 1-29,-1-1 6,1-2 1,-1-1 10,0-1-16,0-1-12,0 0 0,0-1 1,0-1 16,0-2-5,0-1-1,0-3-16,0 0-11,1-2 16,-1-1-5,1-1-6,0 0 0,0 0-11,0-1-11,1-2 33,1-2-16,-1-2 11,2-1 0,0-1-17,1 1 39,0 0 6,2 2-6,0 0-17,1 2 6,0 1 0,1 0 6,-1 2 16,2 0-33,-1 1 11,1 0 0,0 0 45,0 0-34,-1 0 0,1 1 6,-2 1-28,1 1 33,-3 1 12,1 1-23,-2 0 6,-1 1-6,-1 0 0,-2 1 0,0 1 1,-2-1 4,-2 2-21,-2-1 5,-4 1 22,-1 0-5,-1 0 17,-1-2-6,0 1-23,-1-1 12,-1-1 5,0-1-5,1 0 0,0-1-23,0 1 1,1-2-18,0 1 23,2-2-50,0-1-40,4 0-38,1-1-96,2-1-35,2-1-93,0-1-108,1-1-167,1 0-213,1 1-292,1 0-598,3 0-1463,1 0-1882,2 0-1024,-1 0 6099,0 0 0,-3 2 0,-3 0 0</inkml:trace>
  <inkml:trace contextRef="#ctx0" brushRef="#br0" timeOffset="25366">1301 2522 22335,'50'34'45,"-8"-6"-28,-35-23 33,0-1 12,1-2 16,-1-1 6,-1-1 12,1-1 10,-2-2 28,1-2 40,-2-3 44,1 1 34,-3-3 34,1 2 22,-1-2-34,0 2-16,-1 0-51,-1 1-61,1 2-17,-1 2-40,0 0-21,0 2-29,0 1-11,-1 0-5,0 2 5,-3 2 28,2 4-12,-2 1-4,0 3 21,0 0-5,0 3-11,0 0 0,0 3-23,1 2-16,-1 1 16,2 2-5,0 1-11,1-1-34,1 1-6,0-1-39,0 1-134,0-2-34,0 1-146,-1-2-246,1-1-268,-1-4-450,0-2-659,1-4-1395,0-3-2096,0-4 57,0-2 5444,0-1 0,1 0 0</inkml:trace>
  <inkml:trace contextRef="#ctx0" brushRef="#br0" timeOffset="26856">1498 836 21971,'4'-37'1120,"-1"6"-817,1 30-46,-1-1-61,0 2-16,-1 0-12,2 0 11,0 0 6,0 0-6,2 0-11,1 0-17,2 0 0,1 1-39,1 0-16,2 0-18,1 1-10,1-2 10,0 0-22,1 1 6,1-1-18,1 1 7,0-1-6,-1 0-1,2 0-10,-2-1-12,1 0-10,-2 1 4,0-1 1,-2 1 0,-2 0-6,-1 0-5,-2 0-12,-2 0 23,-2 0 0,-1 1 11,-2-1 11,-1 2 0,-1-1 12,0 1-7,0 0 12,0 0-16,0 1 4,0 0 7,0 1-12,-1-1 11,0 1 6,-1 2-11,1-1 0,0 4 11,0 0-6,-1 2 1,1 0-1,-1 1-16,2 1-1,-1 2 7,1 0-7,0 1 6,0 1-5,0 0-6,0 1 0,0 1-22,0 2 5,0 0-11,0 1-17,1 2 51,-1 1-1,0 1 1,0 1 39,0 0-57,0 3 1,0-2-6,1 1-27,0 1 49,1-1-5,0 1 17,1 0-6,1 1 6,-1 2-17,1 0-6,0 0 6,0-1-11,0 0 11,0-1 6,0 0 11,0 0-12,0 1 12,-1-3 17,0 1-40,1-2 45,-2 1 0,1 0-16,-1 0-40,0 0 17,-1-1-11,1-1-6,-2 1 67,1-1-50,1 1 12,-2-1-12,1 0-17,0-1 17,0-2-11,-1-1 11,1-1 0,-1 0 5,1 0-22,-1-1 6,2 2-6,-2-1 12,2 2 5,-1-1 5,0 1-20,0-1-13,-1 0 0,0-1 0,2-2 0,-1-1 0,0-2 0,0 0 0,1-2 0,0 0 0,1-1 0,-2 0 0,1 1 0,0-1 0,-1 0 0,-1 0 0,0 1 0,0 1 0,-1 0 0,-1 0 0,0-1 0,0 1 0,0-2 0,0 1 0,0-2 0,2-1 0,-1-4 0,1 0 0,0-2 0,0-1 0,0 1 0,0-2 0,0 0 0,0-2 0,0 0 0,0-2 0,-1-3 0,1 2 0,-2-4 0,0 3 0,-1 0 0,0 0 0,-2 1 0,1 1 0,-2-1 0,-1 1 0,-1 0 0,-1 0 0,-2 0 0,-1 1 0,-2 1 0,-1 1 0,1 0 0,-2 1 0,2-2 0,-1 0 0,3 0 0,0 0 0,3-1-80,1 2-177,2-1-96,1 0-101,2 1-95,0 0-123,2 1-275,0 0-665,1 0-3149,1 0-4923,1 0 9684,1-1 0,-1-2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22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160 329 20257,'-77'44'868,"15"-7"-638,59-30-1,2 0 12,0 0 28,2 1 34,2-1 16,2 1 17,4-1-11,1 1-23,2-2-33,2 2-34,1-2-55,2 2-35,0-1-27,0 1-23,0 1-17,0-1-5,-2 0-17,-2 1-5,-1-2 27,-5 2-5,-3-2 28,-2 1-1,-2-1-15,-4 0-23,-2 1-23,-6 0-28,-4 0-33,0-1-12,-3 0-39,-1-1-39,1-1-68,0-3-116,1-1-164,3 0-262,0-1-303,3-1-549,3 0-1210,1-2-1064,2 0-4575,2 1 8423,1-2 0,2 3 0,0 0 0</inkml:trace>
  <inkml:trace contextRef="#ctx0" brushRef="#br0" timeOffset="374">270 1 25842,'44'53'39,"1"1"0,-3-6 0,-9-5 0,-15-8 1,0-1-7,-2 3 18,0 0-29,-3 3 0,-1 0-5,-2 2-28,-2 1-537,-4-1 369,-2 2 16,-2 0 1,-3 1 72,-2-3-17,-2-5 53,1-6-344,1-8-230,1-6-576,0-4-1037,0-3-1926,-1-1-4717,1-3 8884,-1 1 0,3-5 0,1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07:53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1778 21898,'31'-2'168,"-5"-1"-83,-17 2 10,0 0-11,0-1 0,0 1-11,1-1-12,0 1-16,0 0-6,0-1-16,0 1-1,0-1 0,0 1 1,0-1-12,0 1 0,0-1-5,1 0-6,0 0 5,-1-1-21,1 1-57,-1-1-73,2 0-145,-2 0-208,0 1-280,-1 0-396,0 2-613,-1 0-693,-1 0-487,-1 1-3832,-1 1 6800,-1 1 0,-1-1 0,-2 0 0</inkml:trace>
  <inkml:trace contextRef="#ctx0" brushRef="#br0" timeOffset="500">110 2063 21965,'21'-2'886,"-1"0"-640,-9 2-5,3 0-23,1 0-11,1-2 6,1-1-39,0-2-34,2 1-39,0-1-45,2 1-28,0-1-17,0 1-22,0 1-12,0 0-44,-3 2-67,0 0-79,-3 1-56,-1 2-45,-3 0-61,-2 3-185,-3 2-454,0 0-1125,-3 2-1704,1 1-4710,-1-2 8553,-2 1 0,1-5 0,-2-1 0</inkml:trace>
  <inkml:trace contextRef="#ctx0" brushRef="#br0" timeOffset="2756">1665 27 22055,'5'-13'913,"-1"2"-644,-7 10-28,1 1-6,0-1-56,-1 1-22,0 0-34,-2 0-28,1 0-5,-2 0 0,-1 0-12,0 1 6,-2 0-11,0 1-12,-2 2-16,0 0 0,0 1 0,-1 0-12,-1 0 12,1 1 0,-2 0-17,1-1 22,-1 1 1,1-1 5,0 0 5,0-1-21,1 1 4,1-2 1,-1 1 12,1-1-1,1 0-6,0 0 12,0-2 5,1 2 11,1-2 6,0 0 0,1 1-11,0-1-6,2 0 6,-1 0-6,1 0-16,0 1-1,1-1-11,0 0-5,1 1 11,0-1-12,0 0-5,1-1 6,0 1-6,0-1 6,1 2-1,0-2-10,1 1-1,-1-1-22,1 2 6,0-2 10,0 2-4,0 0 10,-1 1 0,1 0 6,0 2 23,-1 0-12,1 2 11,-1-1 1,0 2-12,-1 1 0,0 0 6,-1 2-6,1-1-5,-1 2 11,-1 0-6,1 1 0,0-2 11,1 2-22,-1-1-16,0 1-7,1 1 18,0-1-18,0 2 18,1 0-18,0 1-10,1 0 16,-1 1 0,1 0 11,0 1-33,0 1 22,0 2-5,0-1 0,0 2 44,1-1-44,0 1-1,0-1 1,1 1 5,-1 0 0,0 3 12,1 0-12,-1 1-34,1 0 35,-1 2 10,0 0-11,-1 0 28,1 1-22,-1-1-11,0 0-6,0 1 28,0-2-28,0-1 11,0 0-11,0-3-11,0-1 22,1-1 0,0-2 6,1 0-17,-1-1 11,1 0 0,0 1 1,-1-2 4,2 2-4,-1-2-18,1 2 6,-1-2 0,1 3-6,-1-2 12,0 2 0,-1-1-12,0 2 0,0 1 12,-1 1 0,0 1 5,1 2-11,-1 3-6,-1 4 12,-1 2-6,-2 3 5,-2 2-10,0-2 10,1 1-5,0-4 0,0-1 6,0-2-6,2-3 0,-1 0 0,1-3 11,1 0 0,-1-3 6,0-1-11,1-1-6,-1-1-11,1 0-1,1 0 29,0 2-22,0 0 10,-1 2-22,0 1 6,0 1 22,-1 2-16,-1 0 33,0 2-23,-1 1-5,0 1 6,-1 0-6,0 3 6,0 1-18,0 3 18,0 2-40,-1 2-188,2 0 222,-2 1-6,1-2 1,-1 0-1,2-2 17,0 0-5,1-2 39,0 0-51,0-4 17,0-2-11,1-3-28,-1-4 17,2-1-6,-1-3 1,0-2 221,1 0-205,0-1-5,0 0-1,1-1 17,1 1-5,0-1-1,0-1 7,1-1-7,1 0-5,2-2 6,0-1-6,1 0-6,0 0 6,1-1-11,0 1 5,-1-1-5,1 1 11,-1-1-5,1 2-7,-1 0 18,0 2-6,-1 2 6,0 1 10,-1 1-10,1 1 5,-1 1-16,-1 0-1,1 1 0,-2-1 1,1 0-1,0-3 12,0-2-12,0-2 12,-1 0-1,1-2-5,-1 0 17,1 0-22,-2-1 16,2 1 6,-2 0-17,0 1 11,0 1-17,0 0 1,0 2 5,0 0 5,0 1-10,0 1-1,-1 0-5,0 0 11,-1 0 11,1-2-5,0 0 16,1-1-28,-1-1 1,1-1 16,0 0-11,0-2 11,0-1-11,0-1-5,0-1-12,1 2 6,0-3 11,0 1-17,0 0 11,0 0 6,0 0 0,0 0 11,1 2-16,-1-1-6,0 2 5,-1 1 0,1 1 18,-1 0-1,0 1-22,0 0 5,0 0-5,0 1 33,0 0-27,0 1 16,0 0-6,0 0-44,0-1 50,0 0-11,0-3 6,0-2 0,0-2-12,0-2-5,0-2 16,0-1 1,0-2-45,0-1 5,0 0 34,2 1 0,1-1 11,1 0 1,1 0-29,1 0 11,1 0 17,0 0 45,1 0-56,1-2 12,2 1-12,1-2-23,1 1 57,2-1-17,0 1-6,3 1-17,0 0 23,2 0 0,1 0-12,0 0-21,1 0-1,0 1-6,0-1 1,-1 1 61,-1 0-56,-2 0 1,-1 0-1,-3 0-45,-1 0 12,-2 2-29,-2-1 1,-1 3-40,-2-1-33,-1 2-28,-1-1-62,-1 0-72,0 1-130,0 0-167,1 0-320,1 0-442,0 0-1603,2 1-4900,0-2 7875,-1 1 0,-3-3 0,-1 0 0</inkml:trace>
  <inkml:trace contextRef="#ctx0" brushRef="#br0" timeOffset="5367">1709 618 23965,'39'-1'375,"-3"-1"-291,-18-3-33,0 0-12,1-1-22,0 1-6,1 0 6,0 1 16,0 0-22,1 0 1,0-1-12,-1-1 5,0 0-10,-1-1 5,-2 2 0,-2-1-51,-2 2 34,-3 0-33,-1 1-51,-1 1-67,-3 0-112,2 1-129,-4 1-128,2-1-141,-2 1-291,1 1-409,-1 1-801,-1 1-1103,1 2-2611,-1-1 5893,-1 1 0,1-3 0,-2-1 0</inkml:trace>
  <inkml:trace contextRef="#ctx0" brushRef="#br0" timeOffset="21222">1665 3771 23573,'34'0'543,"-5"0"-397,-16-3-29,1 0-38,0-2-29,1 0-33,1 0-6,0-1-28,1 1 6,0 0-11,-1 0-40,-1 1-33,0 1-62,-1 1-72,-1 0-147,-2 1-144,-2 0-169,-1 2-186,-1 0-289,-3 2-635,0 1-1169,-1 1-2230,-1 0 583,0-1 4615,-1 0 0,0-2 0,-1-1 0</inkml:trace>
  <inkml:trace contextRef="#ctx0" brushRef="#br0" timeOffset="-210252.73">811 1121 19815,'7'-13'1590,"-1"2"-1316,-6 11-89,0 0-185,-2 1 11,2 1 23,-1 2-6,0 2 6,1 1-6,-1 1-6,1 1 23,0-1-17,0 1 17,0 1 0,0 0-6,0 1 12,-1 1-1,0 1 6,0 1 0,0 1-11,0 0-6,-1 1-5,1 1-6,-1-2-6,1 0 1,0-1-12,0-1-11,1 0 0,-1-3 5,1 0-5,0-1 6,0-1-6,0-2 0,0 1 6,0-2-6,0 0-6,1 0-5,-1 0-12,2-2 1,-1 0-17,0-1-2863,4 2 1412,-2-3-644,3 2-599,-3-2-2521,1 1 2952,1-1 2302,0 1 0,-2-2 0,-2 0 0</inkml:trace>
  <inkml:trace contextRef="#ctx0" brushRef="#br0" timeOffset="-209636.73">548 1734 21231,'12'-29'600,"-1"5"-483,-1 19-22,1 0-21,0 0 10,-1 2 0,1-1 6,-1 1 16,0 1-5,2-1-23,0 0-11,1 1 6,2-1-45,0 1 34,0-1-6,2 0-17,0 0 17,0 0-34,2 0 1,-2 1-6,1-1 11,-1 0-12,-1 0 1,0 0-6,0 0 1,-3 0-1,2 1 0,-2-1-11,0 0-34,-1 1-16,-1 0-62,-1 1-106,-1 1-130,-1-1-224,-1 1-206,-1 1-308,0 1-477,-1 2-493,1 1-464,-2 2-12,1 1-3069,-2-2 5601,-1 1 0,0-4 0,-2-2 0</inkml:trace>
  <inkml:trace contextRef="#ctx0" brushRef="#br0" timeOffset="-208727.73">723 1932 19496,'-10'21'263,"2"-1"-207,8-7 0,0 2-6,0-1 1,0 1 16,0 0-6,0 1 1,0-1 0,1 1 22,0 0 50,2 0 12,-1 0 5,0 0 0,-2 0-11,1 0 11,0-1 6,-1 0 5,1-2-44,-1 0-6,0-1-6,0-2-5,-2-1-6,1-1-16,0-2-23,0-2-22,0-1-6,1 0-6,0-1 1,0-2 733,0 1-639,0-3-55,0-2-28,0-2-29,0-1 6,1-1 12,1-1-12,-1 0-5,0 0 5,0-1 11,-1-1 1,0 1 21,1-1-38,0-1 5,-1 1 6,0-1-6,0 0 17,0 1-17,0 0-5,0 0 0,0 2 10,0 0-4,0 0-7,0 0-5,0 0 6,0 0 11,0-1 5,1-1 6,0 1-11,1-1 0,-1-1 16,2 1-5,-1-1 6,1 1-6,1-1-6,-1 1-27,2 0 21,-1 0 12,0 2-5,0 0 22,2 2-17,-1 0 0,2 1-6,-2 0 6,2 0-17,0 1 0,1 0 1,1 0-7,0 1 6,1-1-11,0 1-5,0 0-23,0 0 39,0 0-11,0 1 17,0 1 5,0-1-27,-1 0 10,-1 1-5,0 2-11,-1-1 11,0 1 0,0 0 0,1 0-6,0 2 1,0 0-18,0 3-33,0 2-61,0-1-79,0 3-163,0 0-245,-1 2-461,1-1-1141,-2 3-1385,1-1-4827,-2 1 8417,0-2 1,-3-5 0,0-2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11:37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16376,'70'-3'106,"-11"0"-67,-42 1-11,0-1-5,1 1-1,-1-1-16,2 1-23,-2-1-17,1 0-39,-2 0-78,0 0-185,-1 1-269,-1 0-286,0 1-257,1 0-286,-2 1-179,0 0 5,-1 0-1343,-2 0 2951,-1 0 0,-5 0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11:37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50 13821,'-5'-8'4655,"2"2"-3977,3 6 1002,0 0-1535,24-6-61,-10 3-39,22-5-56,-17 3 0,1 2-73,0-1-112,0 1-168,0 1-291,0 1-516,1 0-705,-2 1-729,2 0-240,-2 1-2706,-2 0 5551,-2 1 0,-7 0 0,-4-1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5:11:38.3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280 323 20727,'-31'22'208,"2"0"-130,17-4-16,-1 1-12,-1 0-16,0 2-12,-1 1 6,0 1-22,0 1-6,0-1-17,0 0 6,1-3 16,0-1 1,1-3 27,0-3 1,3-2 16,1-4 46,2-1 55,2-3 45,2-1 0,1-1-22,1-1-73,1-1-39,0-3-18,1-3 1,2-3 22,2-4 34,4-1 22,1-4 6,2-1 11,1-2-11,1 0 11,0-2-22,1 0-1,1-1-38,1 0-7,1-1-10,0 1-23,1-1 23,0 1-29,-2 3 12,0 0 11,-2 3 0,-1 2 0,-1 2-11,-1 3 11,-2 3-34,-2 2-5,0 2-11,-3 2-1,-1 2-5,0 0-16,-2 2 10,1 1-22,-2 3 39,1 2 0,-1 4 6,-1 2-6,0 4-5,0 0-12,-2 4-16,1 1 11,-3 4-6,0 1 6,-1 4 11,-1 1 0,1 2 0,-1 2-6,1 0 1,1-1-1,0 0 12,1-2-6,1 0 0,0 0-12,1 0 7,0-2-1,1-1 6,0-4 23,1-3-35,2-4 18,2-2-6,1-3 0,1-2 0,0-2-6,1-3 6,0-2 0,-1-2 23,1-1 10,-2-1 7,0-1 4,0-3 12,2-1 0,-1-4 0,2-3 17,-1-1-6,1-1-5,1-2 0,-1-1-12,0-1 6,0 0-17,-1-1 6,0 0 0,-1-1 11,0-1 5,0 0 1,0 0 5,0-1-16,-2 0 21,2-1-4,0 0-12,0-2-5,1-1-18,0 0 6,1-3-16,0 0 10,2-1-16,0-1 6,0 0 5,1-2 5,0 0-10,2-1-23,0 0 22,0 0-28,2 1 12,0 1 0,0 2-1,0 3 1,-2 3-6,0 4 5,0 2-16,-2 3 6,0 2-23,-1 2-17,-1 3-50,0 2-63,-2 2-88,0 1-101,-1 1-107,0 4-140,0 0-128,0 6-276,-1 1-385,-1 3-678,0 2-885,0 1-308,-1 1-3378,-1-1 6632,1-2 0,-2-7 0,-1-3 0</inkml:trace>
  <inkml:trace contextRef="#ctx0" brushRef="#br0" timeOffset="467">784 651 24788,'10'-29'45,"-2"10"-39,-12 39-6,-1 3 0,1 2 0,-1 4 11,0 0 11,0 1-27,0-1 10,0 0-5,0-2 11,2 0-5,-1-4 0,2-1-6,0-1-6,1-2 17,0-1 0,1-3 1,-2 0-18,2-3-5,0-2 11,0-2-11,0-2 11,0-2-12,0-2-16,0 0-16,0-2-9674,0 0 6889,0-1 242,1 0-1351,1-1 3938,-2 2 0,1 0 0,-1 0 0</inkml:trace>
  <inkml:trace contextRef="#ctx0" brushRef="#br0" timeOffset="748">740 1001 23836,'67'-68'73,"-12"14"-51,-42 54 6,0 3-11,0 3 17,-1 2-12,0 1 1,-1 2 16,-1 1 0,-1 1 6,-2 0 16,0 2 7,-4-2 27,-1 1-6,-1-1-10,-3 1-12,-4 0-45,-3 1 23,-4 0-11,-2 1-12,-3-1 1,-1 0-18,-2-1-5,-1 0-11,1-2-17,0-1-45,2-3-72,1-1-96,2-2-112,2-3-168,4 0-313,2-2-567,3 0-963,2-1-1198,2-3-3014,1-2 6576,0 0 0,1 2 0,-1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27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37 22767,'-11'-20'761,"3"4"-570,5 16-35,3 0-32,-2 0-24,2 0-27,-1 0 0,1 0 5,-1 2 1,-1 2 38,1 2 7,-2 2-7,1 3 6,-2 3-22,1 4-6,0 3-16,0 3-12,1 3-22,2 2-17,-1 3 0,2 1-17,1 0-33,1 1-6,1 1-23,0-3-22,0 2-11,0-4-39,-1 1 6,-2-2 10,1-2 40,-1-3-17,0-5-45,0-4-50,1-5-112,-1-3-96,0-2-223,0-4-270,-1 1-346,0-2-762,2 0-1020,-1-3-656,1-1-2816,1-2 6480,-1 0 0,0 2 0,-1 2 0</inkml:trace>
  <inkml:trace contextRef="#ctx0" brushRef="#br0" timeOffset="259">9 256 17764,'-5'-1'1754,"1"-1"-1200,4 2 2353,0 0-2811,76-24-57,-44 16-17,60-18-422,-64 24 389,0 1 100,0 1-134,0 0 11,-1 0-5,-2 1-39,-2 0-85,0 1 144,-3 2-564,0-1-431,-4 2-755,0-2-1138,-2 1-667,0-1-3276,-1 0 6850,-3-1 0,-5-1 0,-1 0 0</inkml:trace>
  <inkml:trace contextRef="#ctx0" brushRef="#br0" timeOffset="1134">797 344 22772,'-48'-37'459,"6"10"-341,26 32-17,-1 4-34,0 0-11,1 4-6,-1 1 1,3 0 5,0 2-6,2-2-5,2 1 11,2-1-6,3 0 1,3-1 16,0 0-5,3 0 5,2-2 17,2-2 11,4 0 11,1-3 6,2-2-5,1-1-23,2-3-17,2 1-22,2-3-23,0-2-5,1-1 5,-1-4 6,0 1 6,-2-2 16,-3 0-22,-3 0-5,-3-1-1,-4 1-22,-1 0-17,-2 0-16,-4 0-23,-1 0-23,-5 1-10,-2 0-46,-1 0-38,-1 1-113,-1 0-117,2 2-157,0 1-196,2 2-214,1 3-239,1-1-500,2 3-828,0 1-689,3 2-3366,1 0 6592,1-1 0,0-1 0,1-2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19.4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1930 23 25231,'2'61'521,"-2"-4"-392,-7-21-28,1 2-45,-1 1-17,1 1 6,1-1-73,1 0-34,1-2-67,1-3-112,2-3-90,0-2-150,0-4-230,1-4-365,2-5-700,1-5-1713,3-5-5187,-1-3 8676,1-2 0,-4-1 0,-1 0 0</inkml:trace>
  <inkml:trace contextRef="#ctx0" brushRef="#br0" timeOffset="849">2477 374 20632,'-61'28'6,"10"-5"-6,37-15-11,2-1-12,1 0 18,2-1-6,4-1 5,0 0 17,3-1 0,1 0 28,1 0 17,2-1 28,2 0-11,2 0 0,3 0 17,3 0 16,1 0 23,4 0 5,0 0-16,2 1-51,1 2-11,-1 1-22,-1 0-12,0 2 6,-3 0-22,-1 1 5,-3 1 17,-2-1 11,-3 1 17,-3 0 17,-2 1 11,-4-1-23,-3 1 7,-5 0-17,-3 1-1,-1-1-5,-2-2 5,0 0 1,-1 0-1,1-3-11,0 0-5,0-3-12,2 0-10,2-2-24,1-1-105,3-1-152,3-2-253,2-1-424,2-3-779,2-1-1171,2-2-1697,1-1-1131,2 1 5724,0 1 0,-2 4 0,-1 2 0</inkml:trace>
  <inkml:trace contextRef="#ctx0" brushRef="#br0" timeOffset="1142">2696 417 19944,'2'5'694,"-1"-1"-515,-1-4 39,0 0-190,-7 77 17,4-44-498,-5 63 525,4-64 127,1 0-143,1 0-39,-1 0-28,1-1-28,0 1-34,-1 0-39,2-1 350,-2-1-714,1-3 39,0-3 12,-1-4-96,1-3 134,0-5-185,0-4-436,1-3-576,-1-4-556,2-1-308,0-3-1685,0-2 3001,0-3 1132,0 1 0,0 2 0,0 3 0</inkml:trace>
  <inkml:trace contextRef="#ctx0" brushRef="#br0" timeOffset="1450">2652 461 24435,'62'-38'392,"-10"8"-364,-39 30 0,-1 4-11,0 1-11,-1 4-1,0 1-10,-2 0-18,-1 0 12,-2 0-11,-2 0-1,-2-2 12,-2 1-6,-3 1-5,-2 0-6,-5 0-22,-2 2-18,-2-1-21,-2 0-51,-1 0-56,0-2-123,0 0-129,1-3-129,-1 0-157,3-3-101,0 0-206,3-1-623,2-2-414,3 0-375,3 0-2667,2 0 1922,4 0 3198,0 0 0,2 0 0,-3-1 0</inkml:trace>
  <inkml:trace contextRef="#ctx0" brushRef="#br0" timeOffset="1866">2915 483 16034,'7'7'2907,"-2"-1"-2291,-5-6 1590,0 0-2071,66 1-23,-45-2 12,50 1 21,-62-2 7,-1-1-1,0 0 0,-1 0-5,-1-1-18,-2 0-32,1 0-18,-2-1-33,0 0-12,-2-1 1,2 0-17,-2-1-6,0-1 0,-1 0-22,0 0-6,-2-1-16,0 0-23,-3 0-23,-1 1-16,-1 1 5,-3 1-5,2 2 11,-3 2 6,0 2 5,-1 2 11,-1 3 23,-2 3 11,1 2 17,-2 2 11,2 3 0,0 0 11,1 0 12,2 0 5,2 1-6,2 0 6,1 1-6,2-2 1,2 1 10,2-3-5,1 0-16,3-1-12,3-2-34,3 0-67,1-2-117,3-1-214,0-3-246,3 0-257,0-2-291,1 0-416,-1-2-492,2-1-397,-1-3 16,1-3-2011,-2 1 4526,-3-1 0,-7 4 0,-3 0 0</inkml:trace>
  <inkml:trace contextRef="#ctx0" brushRef="#br0" timeOffset="2251">3287 461 22128,'75'21'818,"-13"-5"-611,-47-15-50,0 0-28,0-1-45,1 0-51,1 0 18,-3 0-1,0-1 12,-2-2 22,-1-2-28,-1 0 0,-2-2-6,0 1 6,-2-1-17,-2-1 6,1 1-23,-3-1-16,1-1-6,-3-1-6,1 1-10,-1-1-35,0 1-10,-2-1-40,-1 0-34,-3 2-10,-2 0-6,-1 2-17,-1 1 5,-1 3 18,-2 1 21,-1 4 46,-1 2 39,0 4 28,0 3 11,1 1 16,1 0 1,2 2-6,1 0 12,2 0-1,1 0 29,4-1 27,1 1 0,1-1 1,3-1-23,3-1-17,3 0-17,4 0-22,2-2-28,3-1-84,3-2-106,4-3-236,2-2-403,2-3-577,1-3-896,0-2-851,1-4-281,-2-2-1954,-2 1 5416,-4 2 0,-11 4 0,-5 2 0</inkml:trace>
  <inkml:trace contextRef="#ctx0" brushRef="#br0" timeOffset="2735">3988 1 24475,'-18'66'386,"2"-9"-285,13-30-23,-1 1-16,2 2-17,0 2-29,1 0 18,0 1-6,1 0-17,2-1 12,-1-1-18,2-4 1,0-1-1,0-4 1,-1-3 0,1-4-18,-2-2 18,1-4 0,-1-3 5,-1-2 22,1-2-16,-1-1 6,0-1-40,0-5-6,0 0-10,0-5-34,0 0-40,0-2-33,-1-2-22,-1-1-29,-2 0-16,-1 0 6,-2-1 27,-2 2 45,0 0 51,0 2 39,1 1-6,-1 3 34,1 3 5,1 3 6,1 0 28,0 3 28,0 2 34,1 1 16,0 3 56,0 2 1,0 1-1,1 1 1,1 2-35,1 1-21,0 0-18,2 0-27,0-1-6,0-2-28,1 0-11,2-2 0,2 0 5,1-2-22,3 0-6,0 0-10,2-1-63,1-3-106,2-1-151,3-1-263,0-1-414,2-2-679,1-3-1355,1-2-947,1-2-4452,-2 0 8446,-2 1 0,-9 3 0,-4 3 0</inkml:trace>
  <inkml:trace contextRef="#ctx0" brushRef="#br0" timeOffset="-2067">266 1 21041,'-32'0'420,"4"1"-386,18 5-18,-2 3 1,1 1 0,-3 2 5,2 2 6,-2 1 12,0 3 27,0 2 22,0 3 40,-1 2 6,2 4 0,0 3-1,1 4 1,1 1 10,1 1-16,3 0 11,1 0-22,4-2-29,1-1-10,1-2-40,4-1-22,2-2-29,3-2-32,3-3-80,2-2-77,0-3-118,2-3-214,1-2-318,1-4-532,2-4-909,0-2-973,-1-3-6566,-1 0 9521,-4-3 0,-6 1 0,-5-1 0</inkml:trace>
  <inkml:trace contextRef="#ctx0" brushRef="#br0" timeOffset="-1505">397 439 19232,'-15'92'-44,"2"-17"16,13-60 11,1 0-6,1-4 1,2-2 11,0-2 22,0-3 45,2-2 17,0-1 28,1-3-17,1-2-17,1-4-11,0-2-11,1-3-6,1 0-17,-1-3-11,1 1-22,-1-1 0,0 1-6,0 0-11,-1 4-11,-1 2-23,0 2 12,-2 4 5,-1 1 34,0 4 11,-1 1 17,1 4-6,-2 2-11,1 1 6,1 1-1,0 0 6,0-1 23,2-2 22,-1-1 45,1-2 89,-1-1 107,1-2 112,-1-1 55,0-1 57,0 0-50,1-2-67,-2-3-40,1-1-79,-1-2-50,0-1-39,-1 0-67,-1 0-45,-1-1-50,0 0-12,-1 0-5,-1 1-23,1 1 6,-1-1-5,0 0-1,0 0 1,-1 1-7,0-2-60,1 0-68,-2 0-118,2 0-168,0-1-195,0-1-287,0 1-397,1 0-605,1 0-762,2 0-363,0 2-3586,0 2 6621,-1 2 0,-1 2 0,-1 2 0</inkml:trace>
  <inkml:trace contextRef="#ctx0" brushRef="#br0" timeOffset="-1081">791 45 21803,'1'58'342,"0"-7"-236,3-24 6,-1 1-22,1 1-34,0 1-11,1 0-17,0 2-17,-2-1 0,1-1-5,-1 0-1,-1-3-10,0-2-6,-1-2 5,-1-2-5,0-3 22,0-3-17,0-2-5,0-4 0,0-2-28,0-4 5,1-1-5,0-2-6,2-2 0,0-2 1,2-4-1,2-3-17,1-4-22,2-2 11,1-2-11,1 0 28,0 0 39,0 1 17,-1 1 5,0 2 12,-1 3-11,-2 1-6,0 3 0,-3 3-6,0 2 6,-3 2 11,0 1 29,-2 1 16,1 2 0,-1 3-16,2 3-40,-2 3-29,1 0-27,-1 0-62,1 0-128,1-1-253,1 0-307,0-2-392,2-1-349,2-1-267,-1-3-203,2 0-33,-1-2 247,1-1-343,-1-1 91,0-1 2055,-1 0 0,-3 0 0,-1 0 0</inkml:trace>
  <inkml:trace contextRef="#ctx0" brushRef="#br0" timeOffset="-668">1164 374 21937,'52'40'807,"-8"-8"-560,-36-31-46,0-1-33,0-1-45,0-1-22,-1-1-17,0-1 0,-1-1 6,0 0-1,-1-1 23,-1-1 0,-1-1 0,0 0 0,-1 0-16,-1-1-24,-1 0-16,0 0-16,-1 0-29,-1-1 6,-3 1-17,-1 0-6,-3 3-22,1 0 0,-3 3-22,0 0-12,-1 2 23,0 1-12,-1 1 18,0 3-1,0 3 6,-1 4 6,1 1 11,-2 2-1,3 0 1,0 1-6,2 0 6,1 1-6,3-1-16,1 1 22,2 0-6,2-1 6,0 0 33,2-1-33,2-1 0,3 0-6,2-2-11,3-1 17,1 0-6,1-3-34,1 0-49,1-3-80,0-1-133,0-1-152,1-1-168,-1-1-208,1 0-306,0-1-529,-1-2-765,0-1-651,-2-3-1692,1 0 2180,-2-1 2604,-2 1 0,-5 3 0,-2 1 0</inkml:trace>
  <inkml:trace contextRef="#ctx0" brushRef="#br0" timeOffset="-284">1470 461 13866,'3'3'4318,"-1"-1"-3421,-2-2 2660,0 0-3479,40 5 6,-25-3 17,32 3-11,-35-4 33,-1 0 11,1-1 17,-2 0 12,0 0-6,-1-1-12,0-2 12,-2-1 17,1 0-6,-2-3 0,1 2-34,-3-3-5,0 1-45,-1-2-17,-1 0-28,0-1-33,-2 0 5,0 0-5,0-1-12,-2 1-11,-1-1-33,-3 0-34,-1 0-6,-3 2-11,1 1-11,-1 2-5,0 3-1,-1 1 12,1 3 11,-2 3 16,1 2 18,-1 5-18,1 0 40,0 2 5,-1 1 18,1 0 27,1 1-11,1 1 5,1 1 18,1 1 33,1-1 17,2 1 11,1 0-6,2 1-28,0-1-5,2-1-6,3-1-11,2-2-22,2-1-6,2-2-11,0-1-12,3-1-27,1-3-84,0-2-331,2-3-235,2 0-247,1-3-604,2 0-1480,0-5-3539,-1 0 6570,-3-2 0,-7 5 0,-5 0 0</inkml:trace>
  <inkml:trace contextRef="#ctx0" brushRef="#br0" timeOffset="10885">1777 1556 23097,'-14'-23'112,"1"4"-123,4 19 11,-1 3-17,-1 1 23,-2 4-6,-1 2 0,-1 3 0,1 0-6,-1 4 12,1 1-6,0 2 0,2 0 0,1 1 0,2 1 0,2-1 0,2 0-12,3-1 1,0-2 6,3-3-7,2-1 18,2-4 5,3-2 12,0-3-1,2-3 6,2-2 6,2-5-1,2-3 6,1-6-5,2-1-6,1-2 0,-1-2 6,0 0-6,-2-1-6,-1 1 12,-3 1-1,-1 1 51,-3 3 39,-2 1 45,-3 4-11,-2 3-11,-1 3-62,-1 2-45,-1 1-11,0 1-28,-3 2 6,0 4-6,-2 2-17,0 3 17,1 1-11,0 2-6,2 0-6,1 0-21,1 0-35,0 1-44,2-2-90,3 1-117,2-2-191,2 0-313,1-1-455,1 0-840,1-1-1057,-1-2-1463,2-1-566,-3-3 5215,-2-1 0,-3-2 0,-2-1 0</inkml:trace>
  <inkml:trace contextRef="#ctx0" brushRef="#br0" timeOffset="11152">2061 1228 22688,'-16'43'403,"3"0"-358,10-9-28,1 1-34,1 2-44,1 1-107,0 1-146,1-2-224,2 0-291,1-3-353,1-2-442,0-1-527,1-3-481,-2-3-219,2-2-1904,-2-5 4755,0-4 0,-2-8 0,0-3 0</inkml:trace>
  <inkml:trace contextRef="#ctx0" brushRef="#br0" timeOffset="11401">2258 1140 19087,'12'6'2413,"-3"-1"-2004,-9-5 1865,0 0-2162,-15 66-67,8-34 28,-12 53-34,11-50-33,2 0 5,-1 1-33,2-1-29,1 0-55,1-3-90,0-1-157,2-3-229,0-4-314,1-1-460,0-3-801,2-3-985,0-2-639,2-4-2307,1-3 6088,-1-2 0,-2-4 0,-1-1 0</inkml:trace>
  <inkml:trace contextRef="#ctx0" brushRef="#br0" timeOffset="11867">2850 1665 22621,'-81'37'90,"14"-5"-74,56-18-4,2-1 4,2 1-16,3 0 6,2-2-6,2 1 11,2-2 0,2-1-5,4-2 5,3-1 0,2-3-5,2 0 0,1-3-6,1 0-6,0-1 23,2-3 0,-1-1-1,0-3 1,1-3 0,-3-1 11,-1-1 0,-2-1 11,-4-1 6,-2 1 5,-2-2 6,-2 0 0,-2 0 0,0 0-16,-3 0-18,-2 1 0,-2 1-10,-2 2-12,-2 1-12,1 3-16,-3 2-16,1 2-40,1 1-51,0 2-100,1 3-123,2 3-164,1 2-206,2 2-291,2 0-595,0 0-945,2 0-639,0-2-3882,0 0 7080,2-2 0,-2-3 0,1-1 0</inkml:trace>
  <inkml:trace contextRef="#ctx0" brushRef="#br0" timeOffset="12212">3462 1206 21472,'-69'54'487,"12"-5"-391,53-28-17,0 3 5,0 1 22,1 2-5,-1 2-17,1 1-11,1 3-40,-1 1-5,2 0-16,-1 0-7,1-3-10,0-1-29,1-2-33,0-3-56,0-1-107,0-3-409,0 0 6,0-2-145,0-1-269,0-2-293,0-5-496,0-2-237,-1-5-229,1-2 90,0-1 1011,0-1 1,0 0-1</inkml:trace>
  <inkml:trace contextRef="#ctx0" brushRef="#br0" timeOffset="12382">3156 1622 22543,'56'-21'-357,"1"1"0,-5 1 0,-9 5-987,-17 9-1305,0 2-1053,-3 3-4336,-2 0 8038,-3 2 0,-10-1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37.0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1 21579,'10'44'341,"-1"-3"-302,-10-16-27,0 2-12,-1 3 0,-1 0 0,0 3-12,0-1-44,-1 1-44,1 0-24,-1-2-72,0-2-56,0-1-61,0-2-101,0-3-79,-1-2-101,0-2-191,0-4-335,0-1-347,1-3-337,0-1-268,0-3 0,2-2-942,0-2 1670,1-1 1344,1-2 0,0 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37.8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1 404 22414,'71'-61'-67,"-9"11"5,-33 37-50,0 1 5,0-1-11,0 0-16,-2 0 39,0 0 5,-2-1 34,0 0 34,-2-1 5,-1 0 11,0-1 1,-2 0 16,-2 0 0,-1-1 6,-3 1 5,-2 1 17,-2 1-5,-3 1 50,-2 3 22,-2 1 12,-1 3 5,0 2-44,-2 0-28,0 4 66,0-1-33,0 3 28,0 2 12,1 3-18,-1 2 0,1 4-27,-1 2-29,0 3 1,0 3-40,-1 2-6,0 3-5,-1 1-11,-1 1 17,0 2-6,0 0 5,1-1-10,-1 0 5,2-1 0,-2-3-11,2-1 11,0-4-17,1-2 6,0-4-17,0-2 11,0-3 6,0-2 16,1-3 23,0 0 17,3-4 5,0 1 6,1-2 6,0-1-23,1-1-16,0-1-12,2-1-28,0 1 23,0-2-12,0 1 12,1-1-6,0 0-6,1-1 0,-1 0-5,1 0 11,0 0-11,-1 1 11,1 0 0,-3 2 11,0 1-22,-2 3 11,-1-1-6,0 1-5,-1 1 22,-1 2 1,2 1-1,0 2 6,0 0-17,1 2 5,0 1-5,1 0 11,1 1-27,0-1 4,1 1-10,-1-2-12,1 1 6,-1-2 0,0 0 12,-1-2 10,1-1 6,-2 0 0,0-3 17,0 0-6,0-1 11,1 0 12,1-1-12,0-2 29,3-3-29,0-1 6,1-2 11,2 0-16,-1-2 16,2 1-5,-2-1 22,-1 0 22,-1 0 28,-2 1 23,-2 1-6,-1 0-11,-2 1-11,-2 1-17,0 0 11,-1 2-11,0-1-11,-1 3-11,-2-1-29,0 2-16,-3 1-22,0 0-7,-3 1 7,-1 2-12,-1 1 6,0 3 0,-1 1-6,0 1 17,0 1-11,0 1 5,0 1 0,1 2-5,1 0-11,1 1 5,2 1 6,4 2 0,1-1-1,1 1 12,2 1-11,4-1 0,1-1 11,5 0-17,1-2-33,4 0-6,1-2-90,3-1-111,2-3-152,0-3-246,2-3-377,1-3-687,0-4-1457,1-3-2330,-1-5-145,-2-2 5651,-4 3 0,-9 4 0,-5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38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30 108 21629,'-18'-28'824,"7"4"-538,20 19-29,5 1-16,-1-2-17,4 1-28,0 0-28,1-1-28,0 2-17,2-1-33,-2 1-29,2 0-16,-2 1-17,0 0-28,-1 2-5,-2 0-7,-1 3-4,-4 0 4,-2 3 7,-5 3-6,-1 1-12,-5 3 1,-3 3-12,-5 1-16,-4 3-1,-2 1 1,-1 0-28,0 1-18,-1-2-10,2-1-23,0-2 34,2-1 22,1-2 17,3-2 28,2 0 0,3-2 11,4 0-5,0-2 22,3 1 0,2-1 11,2 0 12,5 1-18,0 1 6,2-1-11,1 2 23,0 0-23,2 0 0,-1 3 0,0 1-34,-1 1 29,-1 0 10,-1 1-5,-2-3 17,-2 2 0,-1-2 0,-4 1 16,0-2 6,-3 0 1,-2-1 4,-2 0 12,-3 0 28,-2-2-16,0 0-1,-3 0-6,1-1-44,-1 0 17,1-1-12,-2-1-11,0 1-5,-1-2-6,-1 0-17,0 0-11,1-2-5,1-2-91,2 0-88,1-1-197,2-2-314,3-1-448,1 0-811,2-4-1054,2 2-593,0-2-3233,2 1 6862,0 1 0,0 2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39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297 1 24256,'1'35'168,"-1"-1"-134,-8-10-17,2 4 16,0 1-10,0 1-1,1 1-11,0 1 6,0-1-11,1 0-6,0 0 22,1 0-16,0-3-6,0-2-12,-1-2-10,1-3 0,0-3 10,1-2 12,-1-4-16,1-3 27,-1-3 6,3-2 5,-1-3 12,1 0-34,-1-3 0,1-2-6,-1-2-11,0-4-16,-2 0-29,-2-1 0,0-1-27,-2 0 10,-2 1-5,-1 0-5,-1 2 27,-2 0-5,0 3 22,0 1 17,-2 3 11,1 2 1,-1 1 21,2 2-5,-1 2 23,2 3 5,1 0 5,1 1 23,2 0 11,2 1 12,1 0 22,3 2-6,0-2 28,4 1 23,3 0-6,3-2 16,3 0-21,3-2-40,2-2-22,2 0-40,2-2-21,1-1-35,1-1-72,0-1-79,1 0-83,0-3-130,0 0-229,0-2-364,0 0-588,1-2-1541,-2 0-3215,0-1 337,-3-1 5987,-4 2 0,-7 3 0,-4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39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144 1 23842,'-26'24'134,"3"1"-106,20-4-22,-3 4-6,1 0-6,-2 3 1,1 0 33,-1 1-17,1 0-6,-2 1-5,1 0-16,-1 0 16,1 0-6,0-2-5,1-2-40,2-2-10,1-1-40,1-2-61,1-2-46,1-2-122,0-4-129,0-1-180,0-3-207,0-1-184,0-2-247,0-1-393,0-1-419,0 1-325,0-3-95,0 1-1608,0-1 3809,-1 0 308,1-1 0,-1-1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5:58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277 232 22459,'-10'-21'688,"-3"5"-660,10 18 28,-11 12-28,-4 30-28,3-9 12,-14 47-18,18-45-11,-18 48 84,2-9-50,5-10 22,-11 24 6,14-31-56,3-8 50,2-2 202,12-39-168,0-1 78,4-18-145,9-21 50,11-32-45,-2 10 0,6-11-22,-5 15 33,-3 11 6,5-12-28,-7 15 11,-1 0-16,0 2 10,-2-1 23,3-13-22,-4 13-12,1-11 51,-2 8-28,-3 9 5,2-5-10,-3 3 4,-1 7-4,1-4 16,2-1-6,-3 7 6,3-5 62,-1 6-51,-3 7 0,1 0 6,-2 7-12,-3 2-16,1 1-6,-1 2 1,-1 0 21,0 4 34,1 2-16,-1 7-12,1 3 6,-1 4-17,2 3 0,-2 4 11,1 1-28,0 4 0,1 0 1,1 2-7,0-1 12,2 2-28,0-2 11,0 0 0,1-2-11,1-1 22,-1-2-34,0-1 12,0 0 0,0 0-6,-1 0 23,1 2-12,-3 0-11,2 0 12,-3-1-6,1-2 16,-1-3 6,-2-2-5,1-3-12,-1-2 1,0-2 5,0-2 22,-1-3-22,1-4 23,0-2-1,0-1 12,0-2-18,0 1-94,0-4-73,-1 0-90,0-5-145,0-1-225,-1-3-358,2-1-633,-1-2-1131,1-4-958,0 0 3691,0-4 0,0 11 0,0 1 0</inkml:trace>
  <inkml:trace contextRef="#ctx0" brushRef="#br0" timeOffset="370">146 561 24183,'2'-29'202,"4"5"-202,11 19 0,1 1-50,-2 2-34,1 1-62,-1 1-72,1 3-34,-2 0-34,2 3-16,-1-1 10,1-1-16,-1-1-90,2-2-168,-2 0-302,2-1-487,-2 0-6380,13 0-1443,-13 1 9178,8-1 0,-18 1 0,-3-1 0</inkml:trace>
  <inkml:trace contextRef="#ctx0" brushRef="#br0" timeOffset="866">759 495 23192,'-12'-13'325,"1"2"-241,2 11-34,-1 0-5,-1 0 0,0 0 5,-1 2-22,0 2-16,0 2-24,0 0-16,0 2 17,0 1 0,-1 1 0,0 0 16,0 3-10,0 0 5,1 1 0,2 1 11,1 0-11,1 1 6,2-1 16,1 0-22,2-1 6,2 1-18,0-1 12,1 1 0,1-1 12,2 0 4,1 0-10,1-2 134,16 8-56,-9-11-45,12 4-5,-13-12-23,1 0-67,0-1-286,6-3-50,-4 0-201,5-3-1917,1-3-369,-5 3-3019,4-2 174,-7 3 5724,-3 1 0,-4 2 0,-2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0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96 24872,'51'-33'398,"-6"4"-337,-22 23-27,0-1-17,2 2-17,-2 0-23,0 0-5,-2 3-28,0-1-39,-2 3-39,0-1-85,-3 1-72,0 0-78,-2 0-107,0 1-168,-1 1-275,-1 1-454,-1 0-1125,-1 1-1249,-2 0-4637,-1 1 8384,-2 0 0,-3-3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0.7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74 24155,'0'38'185,"-4"-2"-151,-6-12-6,0 1-17,2 0-5,0 2 33,3-2-22,1 0 67,1-2-84,3-1-980,-1-4-28,2-3-1,1-4-27,1-2 1053,2-4 16,0-1-10,0-3 5,2 0-6,0-4-11,2-2 0,2-5-11,2-1-22,2-5-12,1-1-5,1-2-22,-2-1-34,0 2-45,-2 0 140,-1 2 0,-3 2 0,-4 4 1136,-1 1-497,-3 1-67,0 3-12,6-16-1333,-2 11 453,5-12 34,-4 11-22,-3 5-50,-1 3-12,-2 2-419,0 1 727,0 2 62,0 1 67,-1 2 45,1 2 12,0 0 10,0 3-5,0 0-1,0 0 18,0 1 0,1-1 22,1 0 11,2-1 11,0-2 1,1-1-18,-2-2-10,1-1 5,-1-1 0,0-1 17,1-1-11,-1 0-23,-1 0-17,1 0-22,0-1-28,0-2-5,0-1-29,1-3-11,0 0-5,1-1 16,0-2 18,0-2 16,2-1 5,1-1-22,0-2-16,2 0-12,0-2 0,0 1-5,0 0-12,-1 3-5,1 0-6,-2 2 0,0 1-5,-1 2-17,-1 0-23,-1 3-27,-2 0-102,-2 3-150,0 0-124,-1 3-779,0-1 454,-1 3-268,-1 2-684,-3 3-930,0 0-599,0 1-3007,-1 0 6250,2-2 0,2-3 0,1-1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1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24021,'69'21'118,"-13"-3"-90,-55-6-6,0 1 6,-1 2 0,0 2-6,-2 0 1,1 2-23,-2 1 11,0 0-5,1 0-1,-1 1-5,2 0-45,-1-2 17,2 1-28,0-4-28,0-2-16,0-3-108,0-2-156,0-4-207,0-3-281,2 0-430,0-2-953,2-3-1294,2-2-3965,0-3 7494,1-1 0,-3 4 0,-1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1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 33 18576,'-7'-6'2291,"1"1"-1871,6 5-5561,0 0 2441,-22-13-397,20 13-1513,-17-9 4610,24 15 0,-2-3 0,-2-1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1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148 0 22447,'-34'15'135,"5"-1"-96,15-5-22,1 0-17,1 1-28,-9 18 22,12-14 17,-6 13 6,14-17 17,3 1-17,1 0 16,2 2 1,2-1 5,1 1 11,2-1 6,0 1 0,0-2-11,2 1 6,0-1-23,0 0-28,1-1 11,-2 0-22,1 0 11,-2-2 11,-2-1 6,-2 0-6,-2-1 28,-2-2 6,-2-1 28,0 1-1,-1-1-10,-2 0-12,-3-1-16,1 0-6,-1-1-39,1 0-51,0-1-78,0 0-134,0-1-152,-1-1-219,-1-1-351,-1-1-796,-2 0-1328,0 0 2272,-11 1 0,13 2 0,-6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2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113 0 22134,'-30'33'89,"5"-4"-61,18-14 0,1 1 12,0 3-1,1 0-6,0 2 7,0-1-7,0 2-10,1 1-7,0-1-10,1 2 0,0-1-6,1 0 5,0 1-16,2-2 0,0 1-28,0-2-23,0-1-61,3 0-91,0-2-88,2-2-85,1-2-66,0-1-51,0-3-28,1-2-123,0-2-449,1-4-946,-1 0-997,1-2-3388,-2 0 6435,-1-1 0,-2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2.2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98 24715,'88'-46'208,"-13"9"-326,-48 31-145,-1 2-196,0 1-286,-1 2-358,0 0-494,-2 3-991,0 1-969,-1 2-2520,-4 0 6077,-2 0 0,-8-2 0,-4-1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3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67 24290,'-2'-37'-23,"-3"8"-27,-8 29-28,-1 0 27,-2 1-10,0 2-7,0 2-4,0 1-1,0 2 0,1-1 11,0 2 18,3-2-12,1 1 11,2-1 0,3 0 6,1 0 16,3 0 1,1 0 22,2-1 0,3 0 11,2 0 12,3-1-18,2 1-5,2-1 6,0 0-1,2 0 7,0 0 21,2 2-27,-1-1 16,2 2-5,0 0-6,1 2 6,0-1-6,-1 2 6,0 0 0,-1 1-6,-2-2-5,0 1 5,-2-1-6,-1 0 12,-2-1 11,-3 1 6,-1-2 22,-3-1 0,-2 0 5,0-1-5,-2 0-16,-2 0-7,-2 0-27,-5 0-12,-2 2-39,-2-1 1,-1-1-46,-1 1-39,1-3-44,0 0-107,2-1-124,1-1-234,3 0-270,1-2-514,1 0-931,1 0-1036,1 0-3651,0 0 7040,1 0 0,2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3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24536,'21'36'45,"-4"-4"-45,-17-12 11,1 1 0,0 1 1,0 1-7,1 0-10,-1 1 5,0-1 0,-1 1-6,0 1-11,0 1 6,0-1-11,0 2-12,0-1-16,0 0-18,0-2-27,0-1-28,0-2-17,-1-3-34,-1-1-27,0-4 5,0-2-6,-1-2 6,1-3-17,-1-1-39,1-2-78,2-1-102,-1-1-7801,1-1 789,1-1 7444,0-1 0,1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3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56 13110,'4'10'2918,"0"-1"-2072,-4-9 4256,0 0-4759,11-32-80,-4 24-101,10-24-22,-6 31-45,2 0-33,2 0 5,0 1-28,5 0-22,-1 0 11,4 0 6,0 2-12,1 1 6,0 2-17,-1 2-22,-2 0 0,-2 3-6,-2-1 0,-2 2-5,-4-1 22,-3 1 22,-4-2 18,-2 1 10,-3 1-5,-4 0-28,-3 1-40,-5 0-10,-3 0-96,-3 1-56,-1-1-73,-3-1-111,0 0-35,-2 0-162,2-1-240,2-1-504,3-2-1127,4-1-1069,5-1-3809,3-3 7315,3 0 0,2-2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6:30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20509,'9'-19'162,"-2"4"-106,-7 15 180,0 0-80,0 2 12,0 0-5,2 4-6,-2-1 39,1 3 5,-1 1-4,1 1-1,-1 1-39,0 1-34,0 2-22,0 0-34,0 2-28,0 1-5,0 2-12,0 2-5,0 2-6,0 1 0,0 2-5,0 0-12,0 1 29,1 1-18,-1 1 7,1 2 16,0 2-23,-1 1 18,0 4 5,0 1 28,-1 2-6,0 1-11,-1 0-5,1-1-34,-1-1 28,2-3 17,0-1 33,0-3 17,0-2 12,2-3-12,0-4-34,3-1 7,1-3-18,-1-2 0,2-2 1,0-2-12,0-2-33,0-2-18,-1-3-21,-1-2-51,-1-1-28,-1-2-62,-2 0-72,0-1-2253,-1 0 943,0-3-1099,0 1-812,0-2-4011,0 2 7478,0 0 0,0 0 0,0 1 0</inkml:trace>
  <inkml:trace contextRef="#ctx0" brushRef="#br0" timeOffset="1565">23 78 23355,'49'-41'263,"-9"8"-213,-32 33 12,1 0-6,1 0 5,1 0-5,2 0 12,1 0-1,1 0-6,1 0-10,2 0-18,2 1 1,1 0-12,1 1-10,2-1 10,0-1 0,2 1 18,0-1 21,4 1-5,0-1 56,18 0-67,-9 0-6,14 1-5,-15 0-17,2-1 11,2 1-17,0 1 0,2-1-249,0 2 249,0-2 17,-1 2-17,2-2 17,0 0-6,2 0 1,1 0 5,2-1 0,1 0 5,2 0 7,0-1 27,2 0-637,1 1 643,3-1-6,0 1-5,3 0 0,2 0-6,2 0-792,1 0 781,1 1-6,-1 1-17,0 1-5,0 0-11,-3-1-12,0 1 23,-3-1-23,-1 1 18,-2-1-447,-2 1 440,-2-1 6,-2 0 1,-3 0-1,-1-1-41,-2 1 47,-2 0-6,-1 1 1,-1-1-12,0 0 28,-1 1-17,1-1-17,0 1 6,1 0-22,-1 0 16,0 0 6,-2-1-5,-1 1-1,-1-1 560,-2-1-549,-1 1 791,-2-2-796,-1 1 512,-2-1-523,-3 1 326,0-1-315,-4 0 0,0 0 0,-3 0 0,-2 0 0,0 0 11,-4 0-5,0 0 10,-1 0-10,-1 0-6,1 0 6,-3 0-1,0 0 6,0 0-22,1 0 6,-3 0-1,3 0 12,3 0-12,-2 0 6,6 1 0,-3 0 6,3 1-1,0 0-16,3 1 5,0 0 6,-1 0-5,1 2-1,-2-2-11,0 1 1,-2-1 10,-1 0 0,0 0 6,-1 0 0,-2-1 0,0 0 0,-2-1 0,-1-1 17,-1 1-6,-3-1-11,1 0 6,-4 0-12,2 0 12,-2 0 0,1 0-12,-1 0 0,0 0-10,-1 0 21,0 0-16,0 0 0,1 0 5,-1 0-22,0 0 39,1 0 1,-1 0-7,1 0-5,0 1 0,0 1 0,1-2 6,-1 1-6,0-1 5,-1 0-5,-1 0 0,1 0 34,-2 0-28,1 1 5,-1-1 11,1 0-27,0 0 27,0 0-11,0 0 0,0 0 1,1 0-7,0 0 6,0 0 6,-1 0 6,0 0-29,-1 0 0,1 0-5,0 0 22,0 0-11,1-1 12,-1 0-12,1 1-17,0 0 22,-1 0 7,1 0-7,0 0-10,-1 0 10,1-1-10,0 1-7,0-2 35,2 2-34,0-2 11,1 1-6,1-1 12,1 1-6,0-1 0,-1 0 5,0 0-10,-1 1 27,-2 0 6,-1 1 11,-1-1-5,-1 1-57,1 0 35,-1 1-12,2 0 11,-2 0-22,1 1-1,-1-1 18,0 1 11,0 0 28,-1 2-6,1 0-11,-2 0 5,-1 1-5,0 0 17,-1 3-6,1 0 1,0 2-40,-1 2 22,1 2-5,0 2 11,2 0 11,0 1-33,-1 1 10,0 0-4,0 1 16,-1 1-6,0 2-11,-1 0-5,-1 3 16,0 1 23,-4 19-28,2-8-34,-3 16 0,2 4 12,3-12-212,1 11 222,3-21 12,1-4-17,3-1 11,1-5 12,1-1-7,1-3 1,-1-2-6,0-2 301,3 2-289,-3-6 16,3 3-33,-3-6-6,1 0 17,-1-1-12,2 1-27,-1-2-12,0 0-39,0-1-27,-2 1-46,0 0-44,-2-1-46,0 1-77,-2 0-102,0 0-229,0-1-364,-1-1-729,-1 0-1741,-3-1-4240,0-2 7718,-1 0 0,3-1 0,1-2 0</inkml:trace>
  <inkml:trace contextRef="#ctx0" brushRef="#br0" timeOffset="3183">88 1217 20811,'-5'-30'1160,"0"4"-846,5 22-45,0-1-28,2 1-6,0-1-6,4 0-21,0 1 4,1-1-16,1 1-39,2 1 22,0 0-5,0 0-12,2 1 6,1-1-5,0 1-6,1 0-1,1-1 12,2 2-21,2-2-13,1 1-22,3 0-17,1 1-5,3-1-6,2 0-11,2 1-45,4-1 22,2 0-16,4 1-12,2-1-275,2 0 259,2 1 5,2-1-5,2 2 5,2 0-11,26 1 0,-17 1 0,20 1 11,-24 1 6,3 1-777,1 0 760,3 0-6,0 2 6,2-1 0,0 2-11,1 0 5,2 1 12,-2 0-17,2-1 33,-2 2-22,-1-2 11,-1 1 0,-1-1 12,0 0 22,-1 0-12,0-1 1,-1 0-23,-2-1-5,-1-1 16,0-1 12,-2 1 16,0-2-244,0 0 238,-1 0-4,1 0-606,0 0 594,0-1-6,-1 1-16,0 0-28,-2 1 22,-2 1-128,-2-1 139,-2 0 6,-2-1 680,-2 0-697,-1 0 11,-1-1-45,15 1 34,-13 0-22,10 0 39,-18-1-6,-2-1 646,-1 1-657,-3-1 420,-2 0-415,-2 0-16,-3-1 22,-1 1 251,3-1-279,-9 0 0,3-1 0,-11 1-22,-1-2 11,-2 1 6,-2-1 11,0 1 16,-1-1 1,-1 1-29,2 0 7,1-2 21,0 1 18,1 0-12,-1 1-6,-2 1-10,1 0-18,-1-1 23,1 1-44,-1 0 21,-1-1-10,1 1 33,-3 0-23,0 0 12,2 0 11,0 0 17,2 0-6,1 0-17,0 0-5,2 0-22,0-1 16,-1 1 6,0-1-29,-2 0-10,-1 1-17,-1-1 0,-1 1 11,0-1-891,-1 0 672,-1 1-106,-1 0-145,-1 1-140,0 1-169,0 1-280,0 0-554,1 1-846,-1 1-705,-1 0-3031,2-2 6251,-1 0 0,2-1 0,-1-2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4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287 1 19244,'-73'1'285,"11"1"-156,43 9-11,0 2-6,0 1-28,1 2-34,0-1-5,3 2-45,1-1 0,4-1-17,1-1 11,4-2-5,2-1 11,2-3 28,0-1 17,3-1 28,1-2 22,4-2 6,2-1-23,1 0 6,1-3-11,1-1-12,0-3 23,-1-1-28,1-1-16,-1-2-1,0 0-28,-1-1 0,1-1-5,0 1-6,0-1 0,1 2 0,-1-1 0,-1 2 0,0 2-17,-3 1 0,0 3 12,-4 1 33,0 2 67,-2 1 0,-1 1 0,0 3-22,0 2-56,-2 3-34,-1 2-89,-1 1-169,1 1-290,2 0-438,0 2-610,1-2-835,1 1-745,2-2-2682,0-2 5875,1-2 0,-2-5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4.5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257 13 16124,'9'2'3612,"-1"0"-2878,-8-2 464,0 0-1187,-44-12 1,24 13 4,-35-7 7,34 16 10,0 0 7,0 2 4,0 0 7,3 1-1,3 0 1,2 1 5,3-1 17,3-1 28,3 1 22,2 0 6,1-1-6,1 0-11,2 1-28,3-1-11,3 1-17,4-2-17,2 0-16,3 0-35,3 0-44,2-1-50,2-1-112,1-1-202,1-2-348,2-1-543,0-2-1058,1 0-941,0-3-398,0 0-1266,-3-3 4974,-5 1 0,-10 0 0,-4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2:45.0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46 21623,'33'24'376,"-4"-6"-337,-21-16-34,1-1 18,0 1-18,-1-2 18,1 0 11,-1 0-6,1 0 28,0 0 6,0-2 22,0-1 17,1-2 44,-1 1-33,0-2-5,-1 0-23,-2-1-40,-1 0 18,-1 1-6,-1-1-17,-2 1 0,0 0-27,-1 0-24,-1 1-21,-1-1-6,-2 2-29,-3 1 7,-1 1 16,-1 1 17,-2 0 11,-1 1-11,0 2 23,-2 1-29,0 3 28,0 0 12,1 1-12,-2 2 1,0 1 10,-1 2 7,-1 1 4,1 1 29,-1 1-28,1 1 17,1 1-18,1 0 7,0 0-6,3 1-12,0-2 12,3 1-17,2-3 0,2 0 0,2-1-6,1-2 6,3 0 0,2-1 12,4-1-18,6 0 0,2-2-94,4-2-152,3 0-264,2-2-425,0 0-610,2-1-1564,-1 0-3421,-2-1 6536,-4 0 0,-9 0 0,-6-1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3:38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164 241 17076,'-5'35'716,"-1"-2"-531,-1-10 218,-9 29-307,4-18 49,-12 34-89,12-35 147,-18 42-181,18-42 68,-13 34-57,20-50 40,-3 8-67,7-19-1,0 0-44,1-5-23,0 0 40,1 1-12,-1-1 18,1 2 21,-1-1 1,0-1 375,1 1-219,0-2 0,-1 0 348,1 0-471,-1-1-16,1-1-1,0-2 6,0 0 6,0-2-18,2-1 12,-1 0 0,1-2 0,1-1 0,-1 0 6,2 0-12,0-2 1,0 1 10,0-1-5,1 0 0,0-1-11,0 0 11,0-1 0,1-2-6,-1-1 29,2 0-29,0-2-11,1-1 1,-1-1-35,2-1 29,-2-2 5,2-2-11,-1 0 11,1-1-5,-1 1-6,1-1 22,0 2 45,0 2 45,1 2 51,-1 2 27,0 2-5,0 1-34,1 1-39,-1 1-22,2-1-34,-1 1 5,1 0 1,0 1-22,-2 1-6,0 1-18,-1 2-10,-1 0 11,-2 2 0,1 1-12,-2 1-5,0 2 0,-1 0-28,-1 1 11,-1 1-5,0 0-6,0 1 10,0 1 2,1 1 10,0 2 23,0 2 23,0 2 33,0 3 22,2 4 17,-1 3 17,1 2-45,-1 4-28,0 1-6,-1 2-22,2 2-6,-1 0 6,0 1-11,1 0-11,0-1-1,-1-1 1,1-1-6,-1-1 6,0-1 10,0-2 1,-2 0 11,1-1-5,-2-1-18,1-1 1,-1-2-6,-1-1 11,1-1 0,-1-1 6,1-2-11,-1-1-6,0-2-6,0-1 12,0-2-6,0-2 5,-1 0-5,1 0-11,-1-2-6,0 1-16,1-1-40,0-1-39,0 1-45,0 0-50,0 0-51,0-1-90,1 1-89,1-1-134,0 0-168,1-1-218,0 0-215,0 0-183,0 0-141,0-1-167,0 0-348,-1-1-1646,0-2 1674,-1-2 1983,0 0 0,-1 2 0,1 1 0</inkml:trace>
  <inkml:trace contextRef="#ctx0" brushRef="#br0" timeOffset="276">120 613 20380,'54'-82'325,"-8"14"-319,-29 61-18,0 1-27,0 1-11,0 3-23,-1 1-44,0 0-51,0 1-68,-1 2-83,0-1-151,0 3-225,1-1-308,-1 2-391,1-1-343,-1 0-329,0 0-52,-1-1-2357,-2 0 4475,-2-1 0,-5-2 0,-3 1 0</inkml:trace>
  <inkml:trace contextRef="#ctx0" brushRef="#br0" timeOffset="717">734 154 20571,'-9'40'39,"1"-4"-11,6-16-6,0 0 23,0 2-17,2 0-6,-2 1-5,2 0-17,-1 0 6,1 0-29,-1 2-10,0-2-29,0 0-55,-1-1-34,-2 0-73,1-1-62,-2-1-16,0-1-12,0-3 12,0-1-24,0-3-144,0-2-342,2-3-516,1-2-509,1-1-432,0-1 74,1-2-1793,0 1 3988,0-2 0,0 1 0,0-1 0</inkml:trace>
  <inkml:trace contextRef="#ctx0" brushRef="#br0" timeOffset="1073">953 0 17048,'4'10'2134,"-1"-3"-1882,-3-7 532,0 0-678,-18 69-814,10-39 837,-15 56 34,16-55 244,1 1-178,-1 1 1,2 1-12,0 0-44,2-2-34,-1 0-28,2-1-27,1-1 596,0-1-647,1 0-1,0-2-16,0-2 0,1 0-6,0-4-28,1-2 23,1-2-12,0-3-5,0-3 6,-1-3-29,1-3-22,-1-1-23,0-3-50,0 0-101,-1-1-117,0 0-230,1-1-442,0-2-706,1-3-1227,3-4-4016,-1-1 6968,2 0 0,-3 5 0,-2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3:42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0 20520,'-8'35'90,"2"-4"-68,5-14 1,-1-1-12,0 2 0,-1-1-17,2 1 6,-1 1 0,1-2-22,0 0 22,1-2-11,0-2 0,0-2-1,2-1 7,0-1-17,1-2-12,2-1 17,0-1 17,2-1 0,0-2 17,1-1 17,1-1-29,1-2 29,1-2 5,2-2-6,1-3 12,1-1-6,-1-1 6,1 0 6,0-1-1,-2 0 17,0 0 6,-1-1 28,-1 3 22,-2 0 0,0 0 6,-4 3-17,0-1-28,0 1 22,-3-1-5,1 0-6,-1-1 7,1 0-18,-1 0 0,1 0 17,-1 1 0,0 0-17,-1-1-17,1 2-22,1 0-34,-1 0 0,1 1-5,-1 1-18,0 1 7,-1 1-12,1 1-17,-2 1-22,0 1 107,0 3 22,0 0 33,0 6-5,0 0-6,0 5-11,0 0-11,0 3 0,0 0-1,0 0-21,0-1 5,0-1-17,0 0-11,1-2-17,1 0 0,0-1 1,1 0-12,0-2 22,1 0-22,1-2-22,0 0-23,0-1-45,2 0-55,0-2-63,2 0-116,0 0-214,1-1-376,1-1-698,0 0-1172,1-1-1417,2 0-2750,-2 0 6951,-1-1 0,-5-1 0,-3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18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3 105 17770,'7'32'78,"-2"-5"-55,-6-13-12,1-1 23,-2 0-29,1 0 6,-1-1 1,0-2 10,1 0-5,-1-2-6,1-2 0,0-1 12,0-2 89,1-1 128,0-1 1436,0-1-1480,0-3-118,2-1-28,0-5 12,2-2 0,0 0 10,2-3-21,-1 0-18,1-1-10,1 0-23,0 1 22,0-2 17,1 2 12,-1-1 27,1 2 0,0 0-16,-1 1 11,0 2 22,0-1-5,0 1 27,1 1-16,1 0-23,0 1-22,2 2-28,-1 0-11,2 1-17,-2 2 0,2 1 0,-1 1-11,0 0-6,0 2 6,-1 2-11,0 2 5,0 3 11,-2 1-5,0 3 11,-1 2 0,-2 3 0,-1 0-17,-2 3-16,0 2-46,-2-1-55,1 3-57,-1-1-83,0-1-67,0 0-91,-1-1-72,0-1-123,1-2-152,-2-1-246,2-2-358,0-4-342,0-1-482,0-3-857,0-3 45,0-1 3019,0-2 0,0-1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19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20879,'10'57'11,"-3"-7"-34,-9-25 12,1-1-50,0-1-79,1-1-95,0-1-107,0-1-84,1-2-66,0-2-120,1-4-166,1-2-241,1-3-253,-1-4-296,1 0-701,-1-3-3309,1 0 5578,-1 0 0,-1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0.0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24 18571,'-12'-13'768,"2"3"-1194,10 10-2851,0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0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1 149 10164,'6'12'2341,"-2"-3"-2100,-4-9 3769,0 0-3629,19 37-168,-15-30-11,15 26 1215,9-122-1277,-15 58 23,21-61 61,-23 81 22,-1 2-11,0 2-50,0 3-62,-1 1-56,1 2-22,-1 1-17,0 1 0,-1 1 0,0 3 6,-1 2-6,1 2 5,-1 1-10,0 1 5,0 1 5,-1 2-5,0 0-5,-2 1-29,1 1-44,-3 2-29,1-1-89,-1 1-128,-1-1-147,1-1-285,-1-1-331,1-2-565,0-1-857,1-2-1250,1-3-576,-1-1 4307,0-2 0,-1-2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2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1 141 21450,'39'-69'644,"-5"14"-509,-23 50-17,-1 0-29,3 2-27,-1 1-29,1 2-21,0-1-12,1 2-6,-1 1 12,0 1-6,0 3-12,-1 1 1,-2 2 6,0 1-7,-3 1-21,-1 1-12,0 0-28,-4 3 12,0 0 21,-3 2 7,-3 1-6,-2 0-17,-4 0-24,-2 1 13,-2-1 11,0-1 17,1-2 17,0-2-1,3-3 6,2-2-22,3-2 0,1-2 5,3 0 23,0-3 45,2 0 39,2 0-1,1-1 1,4 0-17,2 0-28,3 0-5,2 0-18,1 1-10,2 1-7,0 2-10,1 3 11,-1 1 5,-1 2 6,-2 2 6,0-1-12,-1 1 6,-1 1 6,-2-2 5,0 2-5,-2-1 5,0 1-6,-1 0 1,0 0 0,-2-1-1,-2-1 6,0-2 23,-3-1 12,-1 0 4,-3-1 6,-4 0-28,-3 0-22,-4 0-6,-2-2-12,-2 1-4,-2-3-12,0 1-45,0-2-90,2 0-134,0-1-151,4 0-185,2-1-263,3 2-337,2-2-312,2 1-343,2 0-7432,2-1 9320,6 0 0,-4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7:24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0 157 21209,'15'30'426,"-4"-3"-348,-10-15-22,0 1 0,-1 0 6,0 0 5,0-1-17,0 0 1,0 0-7,0-2 2,0 1 10,0-1-17,0-1-5,0-1-6,0-1 5,-1-1 7,-1 0 16,0-3 16,1 0 18,0-1 28,1-1 862,0 0-964,0-4-4,0 1-12,0-3 0,0 0 11,0-1 0,0-1-11,0 0 0,0-2 0,1 0-6,1-2 12,1 0 0,0 0-6,1-1 11,1 0-6,-1 0-5,2 0 12,-1 0-7,1 0-10,-1 0 10,1 1 1,-1 0 5,1 1-5,-1 1-6,0-1 11,1 1 0,-1-1 17,0 0 11,0 1 6,0 0 5,2-1 1,-1 1 16,3-1 6,-1-1 5,3 1-5,0-2-6,1 3-16,0 0-7,1 1-16,-1 1-11,0 2-6,-2 1-5,-2 1 0,0 2-1,-2 0-5,1 1-5,-2 0-7,0 1 12,0 2 0,0 2 0,0 2 0,0 1-11,-1 3 0,0 0 11,1 2 0,-2-1 0,1 1 6,-1 1-6,-1 0 5,-1 2 1,0 0-1,-1 1 1,0 1 0,0-1-1,-1 1 6,-1-2-16,-1 1-1,0-2-5,-1 0-6,0 0 23,1-3-6,0-1 0,0-3 5,1-2-5,0-2 6,1-1 16,0-2 197,1 0-180,0-3-28,0-2 0,1-2-16,0-2 5,1-1 5,0-2 1,1-2-12,0 1 1,2-2 5,-1 0-11,2-1 22,0 0-22,1-1 5,1 0-5,0 0-6,1 1 23,-1 1-12,1 1 6,-1 0-6,0 2 12,-1 0 11,1 1-6,-1 1 6,1 1-6,-1 0 11,0 1 1,1 1 10,0 0-27,0 1-6,1 1-6,0 1-16,0 2 22,1 0 0,0 1-6,1 2 1,0 1 5,0 4 5,0 2 7,0 2 16,1 2-6,-2 1 0,0 1 12,-2 0-6,-1 1-6,0 0-16,-2 0-6,-1 0-28,0 0-22,-3-1-62,1 1-101,-2-3-174,0 2-240,-2-2-392,-1 1-819,-2-2-1797,1-1-4823,0-1 8458,0-2 0,3-4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3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0 22207,'-25'64'369,"3"-7"-257,14-25-28,-1 3-17,1 3-11,1 2-11,0 2-11,2 1-12,-1 1-11,2 1-5,0-2-23,1-1 12,2-4-7,0-4 1,1-4 0,0-5-6,2-5-11,1-3 23,1-5 5,0-3 28,-1-3 50,-1-3-5,0-2-12,0-1-27,0-1-51,0-3-22,1-2-45,0-4-39,1-2-73,0-3-67,1 0-68,-2-3-39,-1 2 11,-1-1 29,0 0 72,-1 2 35,-3 0-7,0 2-56,-4 3-22,-1 3 40,-2 4 72,-1 1 100,-2 6 74,-1 2 33,-1 4 40,-1 2 55,0 0 68,2 1 100,0-2 96,2 1 21,1-2 1,3 0-50,2-2-40,1-1-33,4-2-16,-1 0-1,4 1-11,0-2-34,4 3-39,3-3-73,1 2-72,3-3-63,0 1-122,1-1-208,1 0-297,0-1-464,0-1-841,1 0-1478,3-1-4369,-3 0 7819,0-1 0,-8 1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0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263 0 22229,'-18'32'84,"2"0"-50,9-4-6,-1 2-17,2 1 0,0 3-11,1 1-34,0 2 23,-1 0-6,1 0-5,0-1 5,1-2-11,-1-3-219,2-1 1,-2-1 16,1-1-11,-2 0 163,1-3-73,1-3-96,1-7-156,1-5-213,1-3-302,1-3-393,0-1-448,0-2-610,0 0-678,1-1-1619,1-1 4666,1-1 0,-1 1 0,0-1 0</inkml:trace>
  <inkml:trace contextRef="#ctx0" brushRef="#br0" timeOffset="289">0 241 20722,'48'-30'397,"-7"5"-430,-22 22-146,0 0-191,2 1-257,1 0-235,2 1-158,1 0-112,1-1-32,2-1-147,0 0-420,0-3-308,1 0-2766,-4-1 4805,-3 0 0,-10 4 0,-5 0 0</inkml:trace>
  <inkml:trace contextRef="#ctx0" brushRef="#br0" timeOffset="916">548 22 19630,'-4'53'148,"0"-1"1,-5 39-93,4-61-34,-2 1 1,0 1-29,0-1-5,1-2 5,-1-3-11,2-2 12,0-4 10,2-4 1,0-4 16,1-3 34,2-3 62,0-4 61,0 0 168,0-2-252,1-3-50,2-1-22,2-6-12,2-1-6,2-3-21,1-1-18,2 0 6,-1 0-17,0 2 6,0 1-11,-1 2-6,0 2-17,0 1 11,-2 2 12,-1 3-6,-1 1 11,-1 1 12,1 0 10,-1 1 1,1 2 5,0 3-5,1 3-1,1 2 12,1 1 5,1 1 12,0 0-6,1 0 6,0-1-6,0 0 5,-1-1 6,1-2 6,-2-2 22,0-1 40,0-1 66,-1-1 57,1-1 44,0-1 17,-1 0-5,1-1 0,-1 0-18,0 0-4,-1-1-12,-1 0-39,1 0-34,-1-1-39,0-1-16,0-1-18,0-2-5,-1 0-12,0-1-16,0-1-6,1 0 1,-1-1-7,0 0 6,-1-1 1,-1 1-1,0 0-11,-1-2 5,-1 1-10,-1-1-12,0 0 0,0 0 12,-1 0-1,-1 0 0,-1 1 6,-2 1-22,0 2-6,-1 0-22,-1 3-18,0 2-16,0 0-5,-2 5 22,-2 1 16,0 6 12,-3 1 0,1 2-12,-1 2 7,0 2-1,2 1 6,1 1 5,1-1-11,1 1-11,2 0 0,1 0 6,3-1 5,1-2-5,4-2 10,3-2-4,5-2-18,4-1-61,5-2-202,3-2-302,5-1-399,4-2-614,2-2-982,2 0-2806,1-1-391,-4-1 5791,-5 0 0,-13 0 0,-6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18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8 438 19434,'-4'33'-22,"1"-4"-1,3-17 18,0-1 10,2 1 6,1-2 12,2-1-1,1 0 29,1-3 27,0 0 40,1-2 66,2-2 29,-1-1 39,2 0-5,0-4-35,2-3-33,1-3-39,1-4-22,1-1-12,0-1-27,1-2-12,-3 2 0,-2-1 0,-2 2 12,-4 0-6,-2 2-6,-3 0-28,-2 2-17,-2 0-27,-2 0-29,-4 1 6,-2 1-5,-1 1 10,0 0 12,-1 1-11,0 1-18,2 0-60,0 1-130,2 2-168,2 1-184,1 1-213,3 0-191,0 3-241,3 1-386,-1 3-610,2 2-696,1 0-1976,2 1 4895,1-2 0,-2-4 0,-1-1 0</inkml:trace>
  <inkml:trace contextRef="#ctx0" brushRef="#br0" timeOffset="390">577 0 20649,'-2'35'314,"0"-4"-202,2-11-6,-1 2-22,1 1-39,0 2-17,0 1-11,0 3-12,0 1 6,0 1-5,0 2-23,0-2-5,0-1-34,0-1-17,0-2-39,0-4-22,0-2-46,0-3-38,0-3-6,0-2-22,0-3-23,0-3-22,-1-2-73,-1-3-203,2-1-4619,-1-1-690,1-2 5876,0 1 0,0-1 0,0 1 0</inkml:trace>
  <inkml:trace contextRef="#ctx0" brushRef="#br0" timeOffset="608">358 285 22055,'56'-35'-4,"0"1"0,-5 2 0,-6 8-371,-9 17-235,0 2-297,-1 3-258,-1 2-409,-2 0-549,-2 2-705,-4 1-3894,-3 2 6722,-6 0 0,-9-2 0,-3-1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5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193 97 20722,'-92'14'778,"17"0"-576,66-1-45,3 1-23,0 0-22,4 0-16,0 0-29,2 0-22,0-1 0,4 0-17,0-1-6,5-1-16,0-1-34,3-1-67,0-2-113,3 0-112,0-1-172,0-2-253,2 0-364,-1-3-471,1 0-682,1-2-589,-1-1-3943,-1-2 6794,-1-1 0,-8 2 0,-2 1 0</inkml:trace>
  <inkml:trace contextRef="#ctx0" brushRef="#br0" timeOffset="385">324 184 14936,'1'11'3422,"-1"-3"-2480,0-8 1740,0 0-2576,62-5 1,-42 2 33,48-4 6,-57 2-12,0 1-10,-1-2-12,-1 0-12,-1-1-10,-1-1-6,-1 1-11,1-3-28,-2 1 5,0-2-11,0 1-5,-2-1 5,-1 1-5,0-1-6,-2 2 0,0-1-17,-2 1-11,-1 0-11,-3 0-17,-2 1-17,0 1-6,-2 1-10,-2 2 5,-1 3 22,0 1 23,-3 4 11,0 3 0,-2 6 17,1 1-12,-1 4 12,0 1 28,1 2-6,2 1 6,0 3 5,3 1 1,2 1 5,4 0 11,2-1 0,3-3-16,3-1-18,3-2-16,5-1-56,3-1-68,4 0-201,2-1-408,3-1-764,3-4-1225,2-4-1456,4-4-4263,-3-2 8424,-4-4 0,-11 1 0,-6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24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0 16000,'-55'16'-78,"8"-2"84,30-3-12,0-1 23,1 1 5,1-2 1,0-1 5,2 0-6,1-1 28,2 0 23,0-1 17,2 1-23,3-2-17,1 0-5,2-1 34,1-1 94,1 0 79,2 1 67,2-1 6,4 0-34,2 0-44,4 0-62,3-1-62,2 1-39,4-1-34,3 1-27,1 0 5,1 0-34,0 2-5,-2 0 11,-2 2-11,-2 0 11,-3 1 5,-3-1 1,-2 1 5,-3-1 45,-3 0 73,-3-1 107,-3 0 49,0-1-16,-2 0-50,-4 0-91,-1 2-38,-5 0-28,-2 1-6,-2 1-6,-3-2-22,0 1 17,-3-1 0,0 0-6,-1-1-22,1-2-12,1 1-38,2-3-102,3-1-369,4 1-493,4-2-667,3 1-895,2 0-729,2 1-2134,2-1 5422,1 1 0,-1-1 0,0 0 0</inkml:trace>
  <inkml:trace contextRef="#ctx0" brushRef="#br0" timeOffset="310">487 44 16023,'6'2'1797,"-2"-1"-1545,-4-1 992,0 0-1193,6 73-416,-4-45 405,5 58-7,-5-61-5,0 0 84,-1 1-117,0 0-7,0 2-21,-1 0 10,0-1 12,0-2 325,-1-4-308,0-4-17,-1-3-40,0-3-61,-1-4-123,0 0-225,1-3-302,1-1-363,0-1-237,1-1-1892,0-1 1546,0-1 190,1-3-1596,0-1 3114,1-1 0,0 3 0,-1 1 0</inkml:trace>
  <inkml:trace contextRef="#ctx0" brushRef="#br0" timeOffset="636">487 109 20716,'55'-53'17,"-7"11"11,-31 41 34,-1 1 5,0 2 11,-3 2-16,0 4 5,-3 1 6,-1 2 22,-3 1 17,-1 2-28,-2 1-6,-2 0-22,-2 1-16,-4 0-18,-1 1 6,-4-2-11,-2 0-23,-1 0 12,-3-2-17,0-1-1,-2 0 7,-1-2-1,1-2-5,0 0 0,2-4 0,2 0-34,1-3-62,3 0-178,3-1-208,4 0-274,1-1-325,5-1-359,3-1-706,5-1-536,5 0-3726,0 0 6419,0 1 0,-8 1 0,-3 1 0</inkml:trace>
  <inkml:trace contextRef="#ctx0" brushRef="#br0" timeOffset="1044">947 88 21489,'-10'-19'-90,"-2"7"102,-3 24-7,-3 3 18,1-1-1,-2 2 0,1-1-5,2 0 17,1 0-23,4 0-11,2-2 6,4 0-12,1-1 12,3-2-1,0-1 12,4-1 17,0-2 5,5-2 17,2-1-6,2-1-22,2-2 0,1-2-11,1-2 0,1-3 11,-2-2-11,1 0 16,-3-2 6,1 1-5,-2-3 16,-1 1 1,-1-1-6,-1 1-5,-1 1 10,-2 1-11,-2 3 0,0 1-16,-2 2-46,-1 1-44,-1 2-79,0 1 95,0 2 35,0 2 21,0 3-10,0 2-1,0 4-5,-1 1-56,1 2-118,-1 1-151,1 0-207,0 1-308,2-2-388,0-1-564,3 0-734,1-2-555,2-1-2526,0-3 5618,-1-2 0,-3-3 0,-1-2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34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30 16454,'19'-14'1652,"-4"3"-1109,-14 9-38,0 1-74,0 0 963,-1 0-1371,-3 2-34,1 1 11,-4 0 5,0 3 23,0-1-5,-1 1 5,0 0-6,0 0-5,0 0 0,1 0-1,-1 1 12,0 0-28,1 0 17,-2 2-6,1-1-5,0 0 16,0 0-16,1 1-12,-1 0 6,0 0 0,0 0-11,-1 0 0,1 1 0,-1-2-12,2 2 18,-1-2 10,2 1-10,1-1-1,0 0 6,2-1-5,-1 0 10,1-1 18,1 0-12,1 0 0,0-1-5,0 1 5,0-1 6,0 1-6,0-1 6,0-1-12,2 2 12,1-2 5,0 1-5,1-1-6,0 1-5,0-1-6,0 0 0,0 0 17,1 0-17,-1 0 0,0 0 0,0 0 0,1 0 5,-1 1 1,1 0 5,-1 0-22,2 0 22,-2 0 17,2 0 0,-2 0 28,1 0 0,0 1 6,-1-1-1,0 0 7,-1 1-18,0-1-5,0 0-12,-1 0 1,0 1 0,-1-1 5,0 0 0,1 1-17,-2-1 6,0 0-5,1 0 6,-1 0 15,1 0 1,-1-2 6,0 1-1,0 0 12,0 1-18,-1-1-10,-1 3-17,-2 0-34,-3 2 11,-1 1-5,-3 1 6,-1 2 5,-2 0 0,-2 1-6,0 0 12,-1-1-1,1 0-5,0-1 0,1-1-5,2-2 10,3-1-33,3-1-22,1-3-6,4 0 0,0-1 45,2-1 39,4 0 22,0 0-5,5-1 0,1 0-17,2 0-6,2 0 6,-1-1-6,1 1-5,-1 0 0,0 0-11,-1 0-1,0 0 1,-1 0-6,-1 2-11,-1 1 5,-3 3 0,0 0 6,-3 3 12,-1 0 4,-1 2-4,-1 1-1,-2 2 6,0 1-12,-4 0 6,0 0 6,-1 0-6,0 0 23,0 0 11,0 0-6,1 0 11,-1 2-16,-1 0 0,1 2 5,-1 1-11,1 2 0,-2 0-6,1 1 1,1 0-12,1-1 11,2-1 1,2-1 16,0-1 11,4 0 23,2-2 17,4-2-6,5-1-6,2-3-22,3-1-6,3-1-27,3-3-29,1 0-78,3-3-179,-1-1-325,1 0-846,-3-1-1927,-2 1-4939,-3-1 8300,-5 0 0,-8 0 0,-3-1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39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123 240 21075,'-41'43'50,"6"-6"-39,27-23-5,-2-1 5,4-2 6,-1-2 0,2-1 5,0-2 12,3-1 22,0-2 44,1-2 68,0 0 202,1-1-219,2-3-38,0-1-29,3-3 6,0-3-6,0-1 0,2-2 22,0-1-11,0-1-5,1 0-12,0 0-33,0 0 11,2 0-17,-1-1-11,1 1 6,-1 1-12,1 0 12,-3 2 11,1 2 5,-2 1-5,-1 3-12,-1 3-5,0 1-5,-1 1 5,0 3 0,-1 2 0,1 5 0,-1 4 0,0 3 11,0 2-17,-1 3 1,-1 0-12,1 2-5,-1 1 10,1 1-10,-1 1-6,0 0-17,0 1-11,0-1-17,1 2 1,0-2-1,0 1 6,0-2 5,1 0 12,0-3 22,-1-2-12,1-2 24,0-4-12,0-2 0,0-3 11,1-1 11,0-3 1,0-1-7,1-3 7,2 0-23,2-1 22,1-2 1,1-1-7,0-3 12,0 0-11,-1-1-6,0 1 6,0-1 28,-1-1-17,-1 0 22,-1 0-5,-1 0 0,-1 0 17,0-1-12,1-1 23,-1 0-6,2-3 23,-2 0-6,2-2-6,-1 0 0,1-1-10,-1 0 4,0-3-4,0 0 21,1-1-10,-1 0 5,0-1 11,-1 0-28,0-1 17,0 1-17,0 0-5,0 1-17,1-1 5,-1 1-5,1-1-11,2-1 0,0 1-18,0 0 1,2 0-6,-1 2 40,0 1-40,0 0-5,-1 2-6,1 2-45,-1 1 34,0 2-6,-1 3-17,0 2-27,-2 2-58,0 1-71,0 1-84,-1 2-46,1 0-66,0 1-118,1 1-95,2 2-118,-1 2-180,1-1-183,0 2-433,1-1-940,0 2-751,-1 1-4195,0-1 7399,-1-1 0,-3-3 0,-2-1 0</inkml:trace>
  <inkml:trace contextRef="#ctx0" brushRef="#br0" timeOffset="633">518 590 23595,'6'-21'12,"-2"6"-1,-5 23 17,-2 3-34,0 2 6,0 2 23,-1 2-12,0 2 17,-1 1 0,0 1-17,-1 0-5,1 1-1,-1 0-16,0 0 5,2-1-22,-1-1-5,3-2-12,-1-3-45,1-1-44,2-3-51,-1-3-44,1-1-12,0-3-6,0-1 7,0-2-909,0 0 891,0-6 79,0 1 78,0-5 68,0 0 22,0 0 16,1-1-5,1 0 22,1 0 29,2 0 27,0 1 40,0 0 55,2 2 63,-1 1 38,0 1 40,0 0-6,0 2-11,0 1-22,1 1-40,-1 0-34,1 0-38,0 1-40,2 0-33,0 0-12,1 2-11,0 1 0,0 2-11,-1 2 12,0-1-7,-1 1 18,0 1 21,-2 0-4,-1 0-1,-1-1-11,-1 1 5,-1-1-16,-2 0 6,0 1-7,-2 0-38,-2 1 0,-3-1-1,-3 0-16,0-1 11,-1 0 0,-1-2-17,0-2 6,0 0 5,-1-2-10,0-1-18,0 0-39,-1-1-61,2-2-101,1-1-146,1 0-224,1 0-291,2 0-393,1 3-603,1 0-904,2 1-738,1 0-4089,2 0 7595,0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37.8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256 0 18941,'-42'30'134,"-1"-1"1,-29 24 11,58-30 33,0 4 28,1 0 6,0 2-12,2 0-10,2-1-46,0 0-38,4-1-23,0 0-56,2-1-23,1 1-44,2 0-79,0 1-94,2-2-158,1 0-229,3-1-343,2-2-424,0-2-533,2-2-699,1-3-354,0-2-930,-2-3 3882,-1-3 0,-4-4 0,-1-2 0</inkml:trace>
  <inkml:trace contextRef="#ctx0" brushRef="#br0" timeOffset="408">300 394 18891,'-22'49'2,"0"0"1,-12 33 20,33-64-1,1 0 23,2-1 28,1-2 39,3-2 78,2-3 62,2-3 39,1-2 6,2-2-28,1-1-79,3-4-39,1-2-27,3-2-29,1-4 0,0 0-28,0-3-16,0 1-23,-1-2-6,-1 0-5,-3 0-23,-1 0 40,-5-1 27,-2 1 12,-3 0 22,-3 0-16,-2 2-29,-1 1-5,-4-1 5,-1 0-16,-4-1-6,-1 1-6,-3 0-10,1 1-1,-2 0 0,0 2-11,0 1-34,0 1-10,0 2-40,1 0-62,0 2-112,2 1-268,2 2-291,3-1-371,3 1-464,1 0-561,3 0-660,2 0-3456,1 0 6329,1 0 0,-1 0 0,-2 0 0</inkml:trace>
  <inkml:trace contextRef="#ctx0" brushRef="#br0" timeOffset="769">563 132 22117,'32'35'510,"-3"-3"-376,-16-15-22,1 1-45,0 0-11,1 3-28,0 1-11,1 1 11,-1 1-22,0 1-12,-3 1-16,-2 0-6,-2-1-23,-2 1-50,-2-2-67,-1 1-89,-1 0-119,-2 0-117,-4-1-151,-3 0-218,-4 0-342,-3 0-169,-2-1-700,-1 1-693,1-3-2113,1-2 2846,3-5 2033,3-4 0,4-6 0,3-1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36.8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44 21691,'15'34'39,"-5"0"-45,-12-7-27,-3 3 21,2 1-10,-2 3-6,1-1-6,0 1-5,0 0-34,0-1-22,1 1-22,0-2-63,0-1-10,1-1-17,-1 0-23,1-3-38,-1-1-80,0-4-77,1-1-175,0-4-195,2-1-281,0-5-397,0 0-409,0-4-397,0-1-113,1-3-795,1 0 3187,0-1 0,-1-1 0,0 0 0</inkml:trace>
  <inkml:trace contextRef="#ctx0" brushRef="#br0" timeOffset="350">373 0 13855,'10'11'2778,"-2"-3"-2134,-8-8 1670,0 0-2241,14 2-45,-11 5 5,11 4 18,-15 6-1,1 1 28,0 2 40,0 3 22,0 2-17,0 2-16,1 2-35,0 0-44,0 1-5,0 0-18,-1-1-33,1 0-33,-1-2-46,0 1-83,0-1-90,0-2-140,-1-1-242,0-2-340,-1-1-454,-1-2-544,0-2-509,-1-2-11,0-3-1026,-1-1 3546,2-3 0,1-4 0,1-2 0</inkml:trace>
  <inkml:trace contextRef="#ctx0" brushRef="#br0" timeOffset="620">1 460 20571,'53'-29'-19,"1"0"0,-5 2 1,-7 7-150,-17 12-135,0 5-206,-2 0-282,0 2-267,-1 1-325,-1 1-326,-1 2-413,0 1-253,-1 1-5375,-1-1 7750,-3-1 0,-7-2 0,-3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46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20957,'29'13'302,"-3"-1"-195,-18-7-23,1 1 0,1-1 5,1 1-21,0 0-18,0 0-5,0 0-23,-1 0 6,0 2 6,-2-1-1,-1 0 7,-1-1 10,-1 1 23,-1-1 17,-2 1 17,-1 0 5,0 1-28,-1-1-23,0 1-10,0-1-23,0 2 0,0-2-6,-1 1-11,1-1-5,-2 0-6,1 0 0,-1 0-6,1 0 1,-1-1 5,0 2 11,0 0 0,0 1 17,0-1-11,-1 1 0,0-1 11,-2 1 0,0 0 0,-1-2 5,-1 2-10,0-2 5,-1 1-6,-1 0 6,0 0-11,-1 0 0,1 1-1,0-1-10,0-1 11,1-1-6,1 0-5,1-1-6,0 1 0,2-2-6,0 0-5,1-1 0,2-1-17,0-1 5,1 0 34,0-1 1,0 2 10,1-1-11,0 1 6,2 0 5,0 1-10,1 0-7,2-1-5,-1 1-5,0 1-7,1-1 1,-2 2-11,2-1-6,-2 0-17,2 1 0,-2 0-44,0 1-12,-1 0-11,0 0 11,-3 1 23,1-1 22,-2 0 5,-1 2-16,-2 0 0,-3 1-18,0-1-10,-2 1 5,2-2-16,0 0-1,1-2 7,2 0-1,-1-1 22,3-1 23,0 0 23,1 0 16,1-1 28,0 0 6,0 0 11,0 0-6,2 1-10,-1-1-1,1 1-6,1 0 18,-1 1-1,1-1 12,1 0 5,2 1-5,1 1-12,0 0-16,1 1-6,2 1-12,-2 1 12,2 2 0,-2 0 12,0 2-12,0 0 11,-1 1-6,-1 2 18,1-1 61,-2 1 33,-1 0 74,-1 0 62,-2 0 38,0-1 17,-1-2 22,0 1-11,0-1-16,0 0-18,0-1-49,-1 0-68,1 0-79,-2 1-33,1 0-39,-1 1-6,0 1 0,-2 0-11,0 1-11,-1 0-62,-1 0-95,-2-1-162,-1 0-180,-2 0-206,0-1-360,0-2-1271,0-2-3680,1-1-1691,2-5 7718,3-1 0,2-2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7:27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25993,'4'40'229,"0"-2"-139,-6-16-6,2 3-17,0 1 6,0 1-6,0 1 0,0 0-5,0 2-12,1 0-10,1 0-12,1 2-6,0 1 12,1-1-29,1-1 6,0-1-5,0-2-17,0-1 28,-2-3-17,1-3 0,-1 0 0,1-4-6,-2 0-16,1-3-18,-2 0-10,0-2-51,-1 1-44,0-2-57,0-2-78,0 0-123,0-3-119,-1-2-166,0 0-214,-2-2-420,2 0-1601,-1-2-4281,0 0 7204,1 0 0,1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45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171 314 21136,'-28'30'6,"2"-1"-6,14-9 0,0 1 17,-1-2-12,0 0 6,1-2 6,-1-2-28,2-2 39,2-2 34,0-2 50,3-3 89,2-2 51,2-2-17,1-2-38,1 0-46,0-2-72,1-3-1,1-3 1,2-4-7,1-2-4,1-2 4,1-1-10,2-1 0,1-1 33,1-1 0,1-1 17,0 1 11,1 0 0,2 0 1,0 0-7,0 0-5,1 2-17,0-1-16,-1 3-6,-1 1-29,-1 3 24,-2 3 10,-1 2-5,-3 2-17,-2 2-23,-2 1-21,-1 2 4,-1 0-4,-1 0 21,0 1 18,0 3-7,0 1 35,0 3-34,0 2 5,0 2-11,-1 3-28,-1 1 29,0 2 16,-1 1-6,0 1-5,0 2 5,1 3-22,-1 0-5,1 1 16,0 1-34,0 0 1,0 0-12,0 0-5,0 0 6,0 0-1,0 1 6,-1-1-39,2 1 11,0 0 11,1 0-5,1-2 22,2-1-28,0-1-17,2-1-11,0 1 5,0-2 29,-1-2 11,0-4 11,0-4 5,-1-4 7,0-4 16,-1-1 5,-1-2 29,0-1 27,0 0 7,0 0 16,1-1-11,1-2-39,1-4-12,1-2-11,2-3 17,1 0-17,1-2-5,-1-2-17,2 1-17,-1-1 11,0 0 0,-2 0-11,1-1 0,-1-2 11,-1 0 1,1-1-7,-1-2 12,0 0-17,1-3-6,-1-1 1,2-2 5,0-1-6,1-2 6,0 0-5,1 0-1,-1 1 6,1 0 0,0 2 6,0 1-12,-1 2 17,1 2 0,-2 1-5,1 2 33,0 0-11,0 2 17,0 0 17,-1 2 10,0-1 1,0 2 0,1 0-23,0 1 1,1 0-18,1 1-5,0 1-11,1-1-17,0 2 0,0 0-22,-2 2-12,0 0-33,-2 4-84,0-1-73,-1 3-123,-2 0-91,0 3-99,-2-1-119,1 1-150,-1 1-180,0 1-190,0 3-258,0 3-443,1 2-582,-2 3-571,1 1-3338,-1 1 6368,-1-3 0,-1-5 0,0-3 0</inkml:trace>
  <inkml:trace contextRef="#ctx0" brushRef="#br0" timeOffset="373">609 686 24435,'0'36'23,"-2"-4"-23,-4-12 0,0 2 5,0 1-10,-1 1-1,2 0 29,-2-2-40,1 1 28,-1-2-11,2-1-22,1-2 10,1-3-21,2-2-12,0-5-45,1-1-38,0-3-74,0-1-134,1-2-179,0-1-185,1 0-203,0-3-295,1 0-645,0-3-935,-1-1-560,0-2-1479,1 0 3047,-1 0 1770,-1 2 0,0 3 0,-1 1 0</inkml:trace>
  <inkml:trace contextRef="#ctx0" brushRef="#br0" timeOffset="636">566 971 9626,'-3'-7'8945,"2"1"-7852,1 6 2911,0 0-3780,23 2-45,-12 0-11,19 2-22,-18 0-23,0-1-16,0 1-29,0-1-11,-1 1-39,-1-1 23,-1 1-7,-2-1-4,-2 2 21,-1-2-5,-3 1 23,0 1-1,-1 1-11,-2 1-16,-1 0-18,-3 1-5,-3-1-22,-1 1-17,-2 1-17,-1-2-23,-2 1-16,0-1-17,0 0-62,1-1-89,1-1-129,2 0-185,1 0-173,1-1-241,2 1-416,1 0-1040,2 0-1362,1-1-4609,1 0 8390,1 0 0,1-3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43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238 416 21556,'-70'-45'-22,"12"11"11,43 43 5,0 1 6,2 1 6,-1 2-18,2 1-10,0 3 5,3-1-16,1 2 5,1-1 0,4 0-12,1-2 12,2-2 12,3-2 21,1-2 23,4-2 34,1-2 5,2-3 0,1-1 6,2-3 0,0-2-6,1-3-5,0-2 16,-2-2 0,0 0 18,-1 0 16,-3 0-5,-1 0-1,-3 1-5,-1 1-17,-2 1-22,-1 2-29,0 1-55,-1 2-34,0 2-56,0 0 84,0 6 17,1 0-1,0 5-10,0 1-23,1 2-78,0 1-107,1 1-151,1 0-213,1-1-290,0-1-506,2 0-766,1-2-723,0-1-330,0-2-1558,0-2 4767,-3-2 0,-1-3 0,-3 0 0</inkml:trace>
  <inkml:trace contextRef="#ctx0" brushRef="#br0" timeOffset="270">392 0 21366,'-8'50'75,"0"0"1,-5 37-31,8-55-23,1 1-33,1-1-39,1-2-102,0 0-206,2-2-314,-2-1-487,2-2-751,-2-1-712,1-2-397,-1-2-2184,1-5 5203,0-3 0,0-6 0,1-3 0</inkml:trace>
  <inkml:trace contextRef="#ctx0" brushRef="#br0" timeOffset="498">523 110 18308,'10'1'1876,"-1"0"-1243,-9-1 1787,0 0-2426,14 70-853,-13-40 674,10 57-89,-17-59 18,-2 1-461,0-1-431,-1-2-947,1-2-1288,0-2-3792,1-5 7175,2-3 0,3-7 0,1-3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42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54 18852,'-27'-30'655,"3"6"-532,14 24-56,1 0-22,0 2-34,0 0-5,1 3-23,1 1 17,1 1 0,0 0 0,0 1 22,1 0-22,0 0 6,0 1 11,1 1 16,0 1 18,1 2 22,-1 1 11,2 3 5,-1 1 18,1 2-12,1 0 0,-1 2-17,2-1-27,-2 2-18,2 0-10,0 1-1,0 0-5,0 1-12,0 0 1,0-1 0,0 0-12,0 0 0,0-1-10,0 0-23,0-2-1,0-1-16,2-2-28,-2-2-33,0-1-34,0-3-29,0-2-4,0-2-29,0-2-45,0-3-83,0 0-108,0-2-94,0 0-101,0 0-112,-2 1-180,2-2-240,-2 0-319,1 0-388,-1 0-32,-1 0-1513,1-1 3428,0-1 0,1 2 0,1-1 0</inkml:trace>
  <inkml:trace contextRef="#ctx0" brushRef="#br0" timeOffset="540">0 426 19680,'50'-14'-53,"-1"-1"0,36-8-3,-57 18-17,-1 1 6,-1-1-6,-1 1 17,-2 0 0,-1 1-28,-2 0-84,-2 0-96,-1 1-83,-3 0-62,-2 2 28,-3 0 62,-1 0 73,-4 0 50,0 0 45,-1 0 33,-1 1 45,0 0 62,-2 1 67,1 0 78,-1 0 68,1 0 50,-1-1 45,0 1 33,0 0 51,0-1 17,-2 1-6,2 0-39,-3 0-62,1 0-61,-1 1-34,1 1-45,-1 1-44,1 2-35,-1 3-27,1 0-22,-1 3-7,1 1 1,-1 1-17,2-1 11,0 0 1,1-1 4,0 0 12,2-1 12,1-1 27,3-1 39,1-1 17,2-1 17,1-2 0,1-2 11,2-2-16,1-1-1,0 0-11,0-3-11,-1 0-5,-1-4 5,-2-2 0,-1 0 1,-2-2 10,-1 0-6,-1-2 1,-2 0 5,-1 0-5,-2 0-1,0-1-16,-2 2-11,-1-1-34,-2 0-6,-3 1-11,1 1-22,-3 1-17,1 1-22,-1 2-40,0 1-72,1 2-90,0 2-163,2 0-179,1 1-173,3 0-202,1 0-280,1 0-314,1 2-364,1 0-430,2 2-91,2 1-2582,2 0 5002,1-1 0,-5-2 0,0 0 0</inkml:trace>
  <inkml:trace contextRef="#ctx0" brushRef="#br0" timeOffset="764">701 514 21523,'17'-24'481,"-2"1"-362,-14 8-41,1 0 0,0 0-33,2 2 17,-1-2-12,3 3-33,0 1-34,2 2-33,0 2-73,1 1-192,1 3-362,1 0-779,1 2-1183,3 1-979,0 0-4201,-1 0 7819,0 0 0,-8 0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52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218 46 21853,'-38'-27'118,"4"9"-102,18 25-4,-1 4-24,0 2-10,0 1 28,1 1 5,0 1 17,3 1 11,2 0-17,2 0 1,3 0-6,1-1-5,3-1-7,2-1 6,1-2 6,2-1 0,3-1 5,3-3 1,1-2 5,2-3 11,2-1-11,0-2 11,1-3-16,0-1-1,-1-5-5,0 1 5,-1-2 12,0 0 16,-2-1 6,0-1 6,-2 1 11,-1-2-1,-2 2 18,-1-1 5,-2 2 6,-1 0-11,-1 3-18,0 1-55,-1 3-34,1 1-22,-1 2-67,0 0 67,0 6-12,0 0-27,0 5-45,0 2-62,0 0-84,0 3-96,1-1-161,0 2-202,2 0-370,1-1-375,1 0-470,1-1-494,2 0-151,1-3-2856,0-2 5444,-1-2 0,-3-4 0,-3-1 0</inkml:trace>
  <inkml:trace contextRef="#ctx0" brushRef="#br0" timeOffset="325">372 177 12029,'11'10'3450,"-2"-2"-3024,-9-8 929,0 0-1024,-6 68 72,4-46 67,-4 50 142,6-65 110,0-2 39,0-2-89,0-2 152,0 0-639,0-6-28,0 0-34,0-6-22,2-2-23,1-2-27,0-2-18,3-2-10,-1 0-6,3-2-12,0 0 1,1 0-12,2 0 6,0 0 6,1 1 5,2 1 11,-1 1-5,2 1 6,-1 3-1,1 2-5,0 2 22,-2 3 6,0 3 16,-3 2 29,0 1 11,-3 4-34,1 2-22,-1 5-12,-1 2-27,0 1 0,-2 2-29,0 1-61,0-1-67,-1 2-146,1-2-252,0-1-370,-1-2-705,1 1-1238,-1-3-2582,1-1-303,-2-1 5747,0-3 0,-1-2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51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36 168 14437,'1'66'387,"-1"-11"-236,-4-42 0,0-2 23,-1 0-6,0-3-11,1 1-17,0-3 23,1 0 89,-1-2 78,3-1 56,-1-1 18,2-2 206,-1 0-565,1-2 0,1-1-12,0-2 1,1-3-1,2-1 1,0-1-6,1-3 22,2 1 23,-1-2 6,2 0 27,-1-1 12,2 0 5,-1-2-6,2 2-4,0-2 10,0 1 12,2 0 33,-1-1 33,2 2 23,-1-2 34,1 2 16,0 0 1,0 0-12,0 1-28,-1 0-50,1 3-40,-1 1-61,-2 3-39,-1 2-34,-1 2-16,-2 1 5,-1 2 5,-1 2 7,-1 3 10,0 3 0,-1 2-5,0 2 0,-1 2-6,-1 0 0,0 1 6,0-1-22,-2 0 10,0-1 1,-2-1-6,2-2 0,-1 0 5,0-3-5,1-1-16,1-1 10,0-3-5,0 0 5,1-1 213,0 0-162,2-4-17,1-1 11,2-3-22,0-1 0,2-1-6,1-1-5,2-1-23,0-1 23,2 0-6,0-1-6,0 1 0,0 0 6,-1 2-5,1 1-1,-3 2 12,-1 2-17,-1 2 11,-3 2 11,1 0 22,-3 3 18,2 1 6,-2 4-7,0 2-28,0 3 18,0 2-12,-2 3-6,2 1 12,-2 2-34,0 1-12,1 0-10,0 0-28,0-2-40,1 1-73,-1-3-67,0 0-151,-1-3-179,1-3-263,-1 0-347,2-3-320,-1-2-325,1-1-285,1-3-186,-1-1-335,3-1-174,-2 0 2795,1-1 0,-2 1 0,-1 0 0</inkml:trace>
  <inkml:trace contextRef="#ctx0" brushRef="#br0" timeOffset="434">583 146 19680,'33'11'1031,"-5"-1"-841,-18-8-56,-1 1-38,0 0-29,0-1 11,0 0 17,-1-1 17,0 0 40,-1-1-24,0 0 1,1-2-22,-1-1-23,1-2 6,-1-2-6,-1 1 17,1-1 22,-1-1 11,-2 0 23,0-1 0,-1 0-11,-1-1-12,-1 1-39,-1-2-16,0 1 5,0-1-56,-1 1-12,-2-1-4,-2 2-40,0 0 33,-2 2-5,0 1-11,0 2-17,-2 2-6,1 1 1,-2 1-6,1 1 16,-1 3-5,-1 3 6,0 2-1,0 2 23,-1 0-5,1 2-18,-1 1 18,2 0-23,-1 0 17,2 1 5,1-1-5,3 1-6,1 0 11,2-2-38,1 0-12,1-1-40,2 0-72,2-1-50,2 1-84,2-1-91,1 0-117,2-1-162,0 0-252,1 0-292,2-2-385,1 0-489,1-2-435,2-2-287,1-2-969,-1-1 3781,-3-1 0,-6 0 0,-4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53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 69 21713,'-13'11'224,"2"1"-146,9 0-22,2 5-33,0 2 28,0 4-23,0 3 0,1 2-17,0 1-22,2 1-11,-2 0-1,2 0 12,-2-1-40,1 0-22,1-3-22,-2 0-79,2-4-89,-1 0-140,0-5-168,0 0-208,-1-4-173,0-1-185,0-3-269,-1-2-235,1-2-123,-1-3-141,1-1 119,-1-1-1620,2 0 3406,-2-1 0,0 1 0,0 0 0</inkml:trace>
  <inkml:trace contextRef="#ctx0" brushRef="#br0" timeOffset="604">8 332 14191,'-4'-11'3473,"1"2"-3104,3 9-201,0 0-67,0-16 28,3 12 44,1-12 40,3 16 18,1 0-19,0 0-49,0 0-85,1 0-50,1 0-56,2 0-73,1 0-83,0-1-124,3-1-147,0-3-105,1-1-33,1-3 10,0 0 107,0-3 129,1 0 117,-1-3 123,1 0 68,-1-1 45,0-1 34,-2 0 66,-1 1 107,-1-1 112,-2 2 128,-2 0 79,-1 0 23,-1 3-7,-2 0-27,-1 1-44,-2 3-35,-1 0-55,0 3-102,-1 2-105,0 1-108,-1 1 197,1 1-51,-1 4 6,1 1-16,-1 5-46,1 3-33,-1 3-28,0 4-17,0 3-40,0 3-15,0 1 5,0 2-23,0 2-17,0 0-5,-1-1 0,1-2-6,-1-1 17,1-3 0,0-1 6,0-3-1,-1-1-5,1-4 17,-1-2-17,1-3 11,-1-3 1,1-1 10,0-4 28,0-1 1,0-1 22,2-2-12,1-2-33,4-3-11,1-4-17,2-1-6,3-2-10,1-1-7,1 0-10,1 2-7,1-1 7,-2 3-6,-1 1 27,-2 3 7,0 1-18,-4 4-5,0 0 6,-2 1 0,-2 2 22,0 2 11,-2 1-6,0 4 1,-1 1-17,1 3-23,0 1-73,0 0-128,0 2-202,0-1-313,1 0-477,-1 0-621,3-1-735,-1-1-469,3-2-3126,-1-2 6178,-1-3 0,-2-2 0,-1-2 0</inkml:trace>
  <inkml:trace contextRef="#ctx0" brushRef="#br0" timeOffset="995">818 332 20890,'-31'-3'-6,"4"4"57,15 11-18,0 3 12,1-1-6,1 2 0,2-2-11,1 1 0,2-2-11,3 0-11,0-2 5,1 0 0,1-2 0,3 0 1,0-4 4,3 1 7,1-3-1,0-1 23,2-1-11,1-3-23,1-2 6,1-4-6,0-2-11,0-1 0,0-1 5,0 0-38,-1-1 33,0 1 0,-2 0 0,0 1 17,-1 1-17,-2 2 0,0 2-6,-2 2 6,-1 1 0,0 1-6,-1 2 23,-2 0 11,2 1 0,-2 1 0,1 3-11,-1 2-45,2 3 6,-2 0-34,2 3-84,1-1-174,0 0-296,1 1-527,1-2-701,1 1-889,2-2-612,0-1-2200,1-2 5539,-1-1 0,-3-4 0,-3 0 0</inkml:trace>
  <inkml:trace contextRef="#ctx0" brushRef="#br0" timeOffset="1315">1168 25 21489,'4'33'830,"-3"-1"-556,-6-5-39,0 3-61,0 2-73,-1 1-12,2 2-50,-1 1-39,2-1 17,-1 0-17,3-2-11,-1-1-6,2-3-61,0-3-135,0-2-67,1-2-118,0-3-146,2-3-139,0-3-257,1-2-355,-1-3-469,1-2-460,0-2-414,0-3-184,1 1-780,0-4 3602,-1 1 0,-2-1 0,0 1 0</inkml:trace>
  <inkml:trace contextRef="#ctx0" brushRef="#br0" timeOffset="1573">1015 244 16790,'-3'0'2801,"1"-1"918,2 1-3596,72-30-1346,-42 20 1246,57-24-68,-60 29 294,0 0-557,0 3-59,-2 0-636,0 1-845,0 1-1608,-1 0-4403,-3 0 7859,-3 1 0,-9-1 0,-4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5:00.9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11 307 23136,'3'80'364,"-2"-14"-263,-5-49-6,1-2-22,0-2-23,1-2 12,1-2 33,0-3 40,0-1 55,1-2 28,0-2 298,0-1-438,2-5-61,0 1 16,1-7-21,1 0-1,0-2 22,1-1-27,1-3-12,0 0 6,0-2-16,1 1 4,1-2-16,2 0-11,-1 1-6,1 0 17,0 3 6,-1 2 11,0 3-23,-2 3 17,-1 3-16,-1 3 10,-1 1 35,-2 1-12,0 3 11,-1 2 0,-1 3 0,1 3 0,0 1 6,1 1 6,1 1-35,1 0 29,1-2 11,-1 0-11,2-1 17,-1-1-6,1-1-17,0-2 11,1 0 12,-1-3-17,0-1 5,0-2 0,1 0 6,0-1 0,0 0 0,0 0 6,0-2-51,-1 0 40,1-1-7,-2-2-4,2 1 39,-2 0-40,1-1-17,0 0-5,1-1-11,1 0-6,0-1 5,1-1-17,1 0-10,1 0 16,1 1 1,0 0 16,-2 2-28,-1 0 34,-1 2 0,-2 1-6,-1 2 45,-2-1-39,-2 2 5,0 1 12,-1 2-1,-1 2 1,-1 3-6,-1 2-6,-3 0-44,1 2-6,0 1-28,1-1-45,1-1-33,0 0-45,1-1-73,1-1-68,0-1-72,1-1-100,0-3-136,1 0-201,1-2-269,1-1-571,2-1-896,0 0-756,3-1-3417,-1-1 6766,-1 0 0,-2 1 0,-2-1 0</inkml:trace>
  <inkml:trace contextRef="#ctx0" brushRef="#br0" timeOffset="304">493 373 23209,'-2'70'403,"0"-12"-285,3-49-23,2-1-11,2-1 17,2-1 5,1-1 29,2-1-1,0-2-11,2-1-28,0-1-33,1 0-23,1-2-11,1 0-11,1-3-11,-1 1-12,0 0 0,-2-1-5,-1 1-17,-2-1-17,-2 1-33,-1-2-51,-1 2-33,-3-2-34,-1 1-67,-1-1-45,-1 1-101,0-1-73,-1 0-140,0 0-241,-3-1-447,0 1-875,0 0-901,-1 1-498,0 1-1659,1 1 5243,0 0 0,2 3 0,1-1 0</inkml:trace>
  <inkml:trace contextRef="#ctx0" brushRef="#br0" timeOffset="681">865 307 21024,'-9'27'605,"0"-4"-426,7-19-28,-1 1-11,2-1 18,0 0 21,1 1 34,0 0 45,0 1 27,3 0-33,1 0-28,6 1-50,1 0-40,5 1-27,1-1-23,2 3-23,2-1-22,-1 2 1,1-3-24,-2 2-10,-1-2-6,-2-1-11,-1 0 5,-4 0-5,-1-2 5,-3 1-5,-4-1 6,-1 0 5,-2-1-23,-3 1-22,-2 0-33,-5 0-17,-2 1-34,0-2-28,-2 0-61,2-2-107,1-1-190,1 0-371,2-1-850,2 0-1692,1-2-1742,1 0-565,1-1 5735,0 0 0,1 2 0,1 0 0</inkml:trace>
  <inkml:trace contextRef="#ctx0" brushRef="#br0" timeOffset="1123">1193 0 24939,'12'24'191,"-3"1"-90,-9-1-34,-1 2-11,0 2-11,0 1 6,0-1-18,1 0-5,0-1-11,0-1-34,0 0 23,-1-1-12,0-2-27,0-1-23,0-2-51,0-2-45,0-2-49,0-3-68,0-1-157,-1-2-134,1-1 28,-1-3-173,0 0-259,0 0-352,0-2-897,1-1-1030,-1-2-1859,1 0 1209,0-1 3893,0 0 0,0 0 0,0 0 0</inkml:trace>
  <inkml:trace contextRef="#ctx0" brushRef="#br0" timeOffset="1328">1040 175 19563,'3'3'3232,"-1"-1"-2672,-2-2 1731,0 0-2118,70-41-950,-37 29 785,12-11 1,1 2-42,-8 18-77,2 1-345,1 1-362,0 1-874,-3 3-2332,-3 2-5341,-7 2 9364,-6 0 0,-11-4 0,-5-1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58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91 438 20408,'-44'35'1098,"7"-3"-829,34-19-40,0 1-43,1 0-29,1-1-12,0-2-44,1-1-17,0-1-39,2-1-28,0-1-6,1 0 0,0-3 0,1 0 0,-1-2 17,2-1-16,1-1 4,1-3-4,0 0-18,2-4 6,0-2-17,1 0 34,1-3-39,0 1-12,0-2-5,0 1-45,1 0 0,-1 1 11,-1 2 0,0 3 12,-1 1-12,-1 3-11,-2 2 5,-3 1 6,0 3 34,-2 2 16,0 3 18,0 1 5,-1 1 0,2 0 5,1 0 1,0-2-6,2-1 28,0-2 5,2-1 30,0-3 10,0 0 11,2-2 28,-2 0 5,1-1 34,1-2-11,-1-2-11,0-2-11,1-1-23,1-2-28,0 0 0,1-1-16,-1-1-23,0 2 0,0-1-17,0 2-11,-2 0-34,-1 2-5,-2 0-56,-1 2-79,-1 1-78,-1 1-168,-1-1-168,-1 1-152,0-2-195,0 1-341,-1-2-719,0-1-945,-1 1-3546,1-2 6486,1 2 0,0 2 0,0 2 0</inkml:trace>
  <inkml:trace contextRef="#ctx0" brushRef="#br0" timeOffset="464">420 66 22442,'38'28'397,"-7"-1"-251,-26-10 28,-1 4-40,2 1-5,-3 3-17,2 0-28,-3 2-17,-1 1-11,0-1-22,0 0-12,-1-1 0,0-1 1,0 0-1,0-2-5,0-2-11,0-2-12,-1-3 0,-1-3 6,1-3-5,0-3 10,1-3-5,0-2 6,0-1 39,0-1-12,0-4-21,2-2 4,0-5 7,2-2-18,2-3 12,0 0-17,1-3 0,2 1 0,0 0 6,1 1-12,0 3 6,0 1-5,-2 4-12,0 3 6,-2 2 16,-1 3 1,-2 0-6,0 5 11,-1 0-11,-1 5-6,1 2 18,0 3-35,1 0-22,1 1-22,0 0-34,1-1-39,1-1-44,0-1-85,1-2-123,1-1-140,1-1-247,1-2-336,0-1-425,-1-3-594,0 0-588,-1-1-342,0 0-2117,-2-1 5181,0 0 0,-4 0 0,0 0 0</inkml:trace>
  <inkml:trace contextRef="#ctx0" brushRef="#br0" timeOffset="1334">814 373 23304,'44'35'779,"-6"-7"-583,-26-28-40,0 0-27,2 0-22,-1-2-29,1 0-5,-1-2-12,0-1-10,0 0-1,-1 0-11,0 0-5,-2-1-12,0 0 6,-2 0 6,0-1 11,-2 2 5,-1-1 1,-2 0-12,-2 1-11,0-1 0,-1 0-11,0 1-17,-1 0 0,-1 1 6,-2 0-29,-1 1-5,-2 1 0,0-1-39,-2 3 11,-1-1 11,-1 1-11,-2 0 0,1 0-6,-2 1 12,0 3-1,1 1 18,-1 3 10,1 0 1,1 1 5,1 0 6,0 1 22,2 1-5,0 0-1,2 0 7,1 1-12,1-1 11,2-1 11,1 0 17,1-1-11,1-1 6,3 1 0,1-1-6,2-1 5,3 1-5,0-2-5,3 0-18,1 0 6,3-2 1,1-1-18,3 0-16,2-2-29,2 0-38,1-1-40,-1 0-73,1-1-100,-1 0-118,-1-2-112,-1-2-168,0 1-175,-1-2-301,-1 1-442,-2 0-494,-1 0-392,-2 0-5,-3 0 325,-1 0 716,-2-1 706,-3 2 466,-1-1 413,-2 2 438,-1 0 548,-1 1 488,-1 0 325,0-1-68,0 1-201,0-1-236,0-1-235,0 1-195,1-1-214,-1 1-151,1 0-107,0 0-72,1 0-94,-2 0-63,2 1-62,-2 0-50,1 0-22,-1 2-29,2-1 6,-1 1 6,1 0 17,2 0 22,-1 0 5,2 0 1,0 0-12,2 0-27,-1 0-29,2 0-11,1-1-55,0 0-18,2 0 0,-1-1-22,2 0 17,-1-1-6,1-1 1,0 1-1,0-1 11,-1 0-5,-2 0 11,0-2 17,-4 1 11,1 0 5,-3 0 7,-1 0-1,-1 1-28,-1-2-28,0 1-5,-3-1-29,0 1 12,-4 1-11,-1 0-12,-1 2-33,-2 1 11,0 0 6,-1 1-12,0 1 28,-1 1-16,0 1 16,1 2 6,0 2 17,1 0 11,1 1 6,0 2 16,2 0 12,0 2 11,2 1 11,1 1 11,3 0-17,1 0 23,1 2 0,3-3-6,2 0 34,3 0-56,1-2-6,2 0-17,0-1-39,1-1 23,1-2-28,1-1-40,2-1-61,1-2-101,1-1-62,2-1-111,0-1-214,1-1-307,1-1-1312,-2-2-470,1 1-716,-2 0-3921,-2 2 7337,-4 0 0,-6 0 0,-3 1 0</inkml:trace>
  <inkml:trace contextRef="#ctx0" brushRef="#br0" timeOffset="1654">1777 0 24027,'-6'26'621,"0"-1"-492,4 1-23,0 2-22,1 0-39,0 2-17,0 0-11,1 1 5,0-1-22,0 2 6,0-3-12,0 1-16,1-3-34,0-2-34,0-2-50,1-2-44,-1-2-18,0-3-72,-1-3-57,1-3-117,-1-3-185,2-2-191,-1-3-357,1-2-937,2 0-1601,0-4-4699,1-2 8418,-1-1 0,-2 3 0,-1 1 0</inkml:trace>
  <inkml:trace contextRef="#ctx0" brushRef="#br0" timeOffset="2053">1975 263 24217,'27'-20'-129,"-6"5"124,-33 19-7,1 3 1,-3 0-11,2 1-6,-1-1 17,2 1-12,1 0 18,1-1-12,2 1 0,1-1 6,3 0 0,1 0 27,2-1-4,0 1 10,0-1 6,3 1-6,1 0 1,2 0-1,1 1 1,0-1 10,1 1 29,2-1 16,-1 1 6,2 0-5,2 1-12,2 1-22,0 2-17,1 0-6,0 1-22,-2 1 6,-1-1-12,-2 1-5,-3-1 11,-3-2 0,-2-1 11,-2-1 6,-1-1 5,-4-1-5,-1 1-11,-3-1-12,-2-2-22,0 0-62,1-3-78,-1 0-112,2-1-190,0 0-308,2-1-629,0 0-1629,3 0-2615,1-1-1339,1 0 6990,1-1 0,0 1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4:56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52 21114,'16'32'448,"-3"-2"-297,-11-14 6,-1 4-6,1 2-5,-2 2-28,1 2-45,-1 0-34,0 1-28,-2-1-5,1 0 11,-1-1-23,-1 0-5,1-1-28,-1-1-34,0-2-50,0-2-85,0-2-123,0-2-128,0-3-123,2-2-146,0-2-157,1-3-197,0-1-362,0-2-495,2-2-436,0 1-66,2-1-1525,-1 0 3966,0 0 0,-2 0 0,1 0 0</inkml:trace>
  <inkml:trace contextRef="#ctx0" brushRef="#br0" timeOffset="940">6 359 11939,'-3'-11'4050,"0"2"-3249,3 9 3164,0 0-3875,53-34-28,-31 22-34,42-27-23,-45 31-27,1 0-40,-1 2-83,-1-1-124,0 2-173,-1-1-219,0 1-191,0-1-106,-2 0-50,2-2 44,-2-1 147,0 0 139,0-2 219,0-1 173,-1-1 135,0-1 78,1 0 34,-1-1 22,0 1 23,0-1 28,-1 3 106,-1-1 179,-2 2 196,-1 2 146,-2 2 72,-1 2 2,-2 2 26,-2 2-5,0 0-39,-2 2-95,0 3-151,0 2-107,-2 5-73,1 3-73,-3 3-39,0 4-50,-1 3-39,-1 2-34,0 1-11,-1 3-29,0-1-4,0 1-7,-1 0 1,0-1-6,0 0-6,1-3 1,0 0-7,1-4 12,0-1 6,3-3-6,-1-4-11,2-3 11,0-3-17,2-3 0,0-2 28,0-1 23,0-2-6,1 0-17,2-2 6,2-1-17,3-3 0,2-2-17,1-1-22,4-1-23,-1 0-33,2-2-28,0 1-17,1-1-5,0-1-7,-1 1 18,0-1 11,0 2 22,-3 2 39,-1 1 23,-2 2 45,-3 2 39,-2 2 61,-2 2 34,-1 2 6,-2 1-29,1 4-38,-1 2-35,0 2-32,0 2-24,0 1-16,0 1-44,0 1-108,1-1-161,0 0-158,2-1-185,1 0-38,1-3 33,2-2 73,-1 0 79,1-3-24,1-1-44,1-3-100,0-1-119,1-1-178,1 0-96,-1-2-56,3 0-6,-2-3 315,1 0 251,0-1 269,0 0 297,-1 1 157,-1-1 347,-2 1 370,-1 0 342,-2 1 268,0-1 23,-1 2-74,-1-1-117,-1 2-201,1 0-213,-1 1-202,1 0-163,0 0-110,1 0-69,-1-1-27,2-1-12,0 1-6,1 0-33,0-1-39,1 0-17,0-1 6,1 0-23,0-1-22,0 1-29,0-2-16,0 2 17,-2-2 22,1 2 23,-3-2 6,0 2 10,-1-1-16,-2 0-23,0 0-11,-1 1-33,0-1-18,-2 1-10,0-1-46,-2 1 1,-1-1-29,-1 0 1,0 2-12,-1-1-5,0 1 11,-1 1-22,-1 1-1,0 0-5,-1 1-5,0 2-1,0 2 29,0 4-7,0 2 1,0 2 17,1 1-12,0 1 6,2 2 0,2 0 0,2 1 0,1-1-5,3 0-1,3 0-16,3-2-29,3-1-72,3 0-157,2-2-258,1-2-437,3-1-637,1-2-1144,1-3-1759,2-1-1915,-3-1 6430,-1-1 0,-10 0 0,-3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5:04.8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271 0 22083,'-85'38'118,"14"-4"-56,50-20 22,2 0-23,0 0 1,2-2-23,3 1-22,3-2 0,4-1-12,2-3 6,3 1 23,2-3 39,4 1 22,3-2 28,4-1 0,3 1-5,2-3-17,3 1-17,2 0 0,0-1-34,2 1-11,-2 1-11,0 1-28,-2 1 17,0 0-6,-2 2-11,-2 1 12,-2 0-7,-1 0 6,-3-1 23,-3 0 33,-2 0-5,-3-1-1,-1 0-5,-3 0-11,-3 1-22,-3 1-1,-3 1-16,-2-1-23,-2 1 6,-2 0-29,-2-1-32,1-1-46,-2 0-44,0-1-62,0-2-107,2 0-106,1-1-196,3 0-291,4 0-431,4 0-746,3-1-974,3-1-2941,2 0 6016,0-1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7:27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250 28 24077,'-15'-15'330,"2"3"-240,0 13-17,3 1-17,-3 2-6,0 1-11,-1 1-16,1 2-12,-1 0 0,0 1-5,0 0-6,0 0 11,1 1 0,2 0-11,0 0 39,3-1-39,0-1-5,4 0-1,0 0-33,3-1 39,0 0 22,2 0-5,2 1 17,1-2-1,4 1-5,1-1 17,3 0-6,2 1 6,2-2 17,1 2 5,1-1 62,0 0-11,0 1 16,1 0 23,-2 0-56,1 1 17,-2 1-18,-1 0-32,-2 0-1,0 1 0,-3-2 0,-1 2 23,-2-2 27,-3 1 7,-2-1-7,-1-1-10,-4 1-18,-3 0-55,-5 1-1,-3 1-33,-4 1-28,-2 1 12,-2-1-24,-1 0-38,-2 1-73,1-2-56,2 0-96,0-2-122,4-1-91,0-1-240,4-2-370,0-1-975,3 0-2234,1-1-4705,4-2 9040,0 1 0,4-1 0,1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5:08.4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48 24760,'-36'-28'28,"2"9"-17,15 34 6,-1 1 6,1 3-1,0 0-16,1 0-1,3 0 6,1 0 1,2-1-12,3-1 16,1-2 7,5 0-1,1-4 17,2 0-5,1-2-6,3 0 6,2-2 16,2-1 12,1-1 5,0-3 6,1 0-11,1-2-6,-1-2-11,2-2-6,0-3-17,1-2-11,-2-1 12,1-2-1,0-1 6,-2-1 0,0-1-17,-2-1-11,0-1 0,-1 1 6,-1 1-6,1 0 0,-1 4 0,0 0-11,1 5 5,-1 0 12,1 3-17,-2 2 11,2 0 0,-2 4 5,1 1 40,1 5 5,-2 4 18,2 4-1,1 4 11,-1 3 40,2 1-6,0 3 0,0 2-23,0 3-27,0 1-12,-1 2-10,-2 1-24,-2 0 7,-1-1-12,-5 0-5,-4-1 22,-5 0-17,-5-1 6,-3-1-17,-3-2 5,-2-2-22,1-3-33,0-4-90,1-2-134,2-3-96,1-3-140,0-3-196,2-2-347,1-4-885,4-2-2296,2-3-4924,3-2 9158,3-1 0,3 0 0,0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5:05.2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 24799,'8'38'303,"-1"-2"-247,-8-17-11,-1 3-1,1 2 1,-1 2 11,1 2-10,0 0 4,1 0-11,0 1-11,0 0 6,0 1-12,0-1-16,0-1-1,0-1-5,1-1-11,-1-3 6,0-1-18,0-4-10,0-1-18,0-3-33,0-3-28,0-2-45,0-2-34,0-1-38,0-1-40,0-2-33,0 0-40,0 0-56,0-1-78,0-1-1647,0 0 959,1-1-618,0 0-744,2-1-499,1-2-2178,2-1 3870,0-1 1333,-1 0 0,-2 2 0,-2 1 0</inkml:trace>
  <inkml:trace contextRef="#ctx0" brushRef="#br0" timeOffset="359">198 285 17966,'4'2'3288,"0"-1"-2795,-4-1 364,0 0-840,-40 35 0,24-20 0,-32 28-6,34-29 11,0 1 12,1-1 11,0 0 5,2-1 17,0-1 6,2-2-6,2-1 17,2-2 23,3-2 16,1-1 22,2-1 18,3-1-23,2-2-23,4 1-16,1-1-34,2-1 6,1 0-6,1-1 1,1 0 27,0-1 11,0 3-5,0-1-23,1 1-22,0 1-33,2 2-23,-2 1 0,1 2-23,-2 0-5,1 1-39,-2 1-39,1-1-101,-2 1-101,-1-1-202,-1-1-179,0 0-331,-2-1-1225,-1 1-1267,-1 0-247,0 1-2766,-3 0 6525,0-1 0,-2-2 0,-2-3 0</inkml:trace>
  <inkml:trace contextRef="#ctx0" brushRef="#br0" timeOffset="571">526 395 23332,'6'89'-705,"-2"-17"-2,-4-61-491,1-2-830,1 0-1137,2-3-1052,2-1-1356,0-3 5573,-1 0 0,-2-2 0,-1 0 0</inkml:trace>
  <inkml:trace contextRef="#ctx0" brushRef="#br0" timeOffset="747">657 154 20476,'-5'-12'-3462,"1"3"264,4 9-3327,-8-28 6525,8 22 0,-7-22 0,9 28 0</inkml:trace>
  <inkml:trace contextRef="#ctx0" brushRef="#br0" timeOffset="1253">920 1 25197,'16'44'426,"-5"-3"-336,-13-12-17,0 0-17,1 2 5,1 0-38,0 0-7,0 1 1,0-3 0,0 1-6,0-2 0,1-1-5,1-2-28,0-2 16,1-4-5,1-1-908,-10-23 717,2 2 34,-8-18 23,3 7 16,-1 1 39,-1 0 17,-1 2 17,0 1 51,0 2-6,-1 3 11,0 0 16,0 3-16,0 1 23,1 3 16,2 2 6,1 3 11,1 0 22,1 1 17,1 0 1,2 1 4,1 0-16,0 2-11,2 0-11,0 2 11,1-1-12,2 1 12,1-1-11,3 0-6,3-1-12,1-1-4,3-1-12,2-1-34,2 0-5,0-3-17,2 0-79,0-3-89,2 0-140,0-2-179,0 0-263,-1 0-404,-1 0-913,-2 0-1674,-2 0-4443,-3 0 8212,-3 0 0,-5 0 0,-1 0 0</inkml:trace>
  <inkml:trace contextRef="#ctx0" brushRef="#br0" timeOffset="1822">1468 1 24850,'-20'95'611,"3"-12"-505,8-56-33,2 2-28,0-1-17,1 0 0,0-1-11,1-1-12,1-1 1,-1-1 5,2 0 0,-1-2 0,1 0-5,-2-3-12,1-1-10,0-2 10,0-2-5,-1-1 0,1-5-1,1-1-4,0-3 10,2-2-11,1-1-11,0-1 0,0-3-5,0-1 5,1-5-6,0-2-16,1-2-12,-1-2-34,0 0 7,-1-3-7,1 1 1,-1-2-6,-1 2 6,-1 1-17,-1 2 34,-2 2 16,-1 0 17,-1 4 29,0 0-12,-1 2-6,-1 2 6,1 2 6,-2 2 10,0 1 12,-2 2 0,0 3 12,-1 2-1,0 1 28,1 2 6,1-1-6,1 0 51,1 0 27,3 0 23,1 0 56,2 1-33,1 0-17,2 2-6,0 0-23,3 1-16,2-2-11,3 0-12,2 0-33,2-1 11,1 1-17,1-3-11,1 1-11,1-1-6,1-2-5,2 0-51,1-4-17,1-1-89,1-1-73,-1-1-56,-1-2-73,1-1-62,-2-2-72,-1-1-185,-1 0-319,-2-1-499,-1 0-1328,-3-1-1276,1-2-4246,-2 1 8340,-2 0 0,-3 5 0,-3 1 0</inkml:trace>
  <inkml:trace contextRef="#ctx0" brushRef="#br0" timeOffset="2045">1665 329 25455,'0'69'11,"-1"-10"-83,-1-40-91,-1 0-257,1 0-79,1 0-128,0-1-420,1-1-416,0-1-844,0-5-1222,1-5-3943,2-2 7472,1-4 0,-2 0 0,0 0 0</inkml:trace>
  <inkml:trace contextRef="#ctx0" brushRef="#br0" timeOffset="2223">1730 132 21399,'-1'-6'-1679,"1"1"535,0 5-485,0 0-651,2 6-621,3-1-1261,3 6 2297,1-2 1865,0-1 0,-5-4 0,-1-1 0</inkml:trace>
  <inkml:trace contextRef="#ctx0" brushRef="#br0" timeOffset="2587">1840 351 16247,'10'12'3937,"-1"-2"-3214,-9-10 1674,0 0-2296,12 63 5,-9-46 51,10 47 62,-12-63 251,-1-1-274,1 0-62,0-2-44,-1-1-6,0-4-39,1-1-6,0-4-17,1-2-22,1-2 12,2-1-12,1-1 0,2-1 5,0-1-10,2 1-1,1-1-5,1 2 33,61 15-11,-48 6-5,44 15 0,-64 3-18,-2 1 12,1 0-5,-2 1-23,0-2-28,0 0-62,-2-2-78,2 0-84,-1-2-101,1-1-218,0-2-628,-2 1-492,1-3-824,0 1-1490,-1-1-4038,1-3 8071,-1-2 0,1-4 0,-1-1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5:03.4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18 23881,'-11'-12'22,"3"6"-5,8 17 11,0 3 0,0 2-11,0 2 11,0 3-11,0 0 28,2 4-17,-1 1-6,1 3-11,-1 2-11,-1 2 23,1 2-18,-1 0-5,0 2-28,-1-2 0,-1 0-17,-1-2-16,0-3-34,0-2-45,0-3-62,1-2-95,0-5-89,1-1-174,0-4-163,0-2-185,1-5-340,0-2-534,2-3-906,0-3-880,4-3-2106,-1-3 5674,1-2 0,-3 5 0,-1 1 0</inkml:trace>
  <inkml:trace contextRef="#ctx0" brushRef="#br0" timeOffset="385">34 347 21943,'38'9'510,"-2"-2"-415,-19-7-67,2 0-11,-1 2-6,0 1-16,0 3 16,-1 2 6,-2 0-17,-2 0-6,-2 1 17,-1-1 12,-3 1 21,-1 0 24,-3 0-12,-1 0-6,-2 2-16,-4 2-12,-1 2-5,-6 0 0,-1 2-6,-3-1-6,-3 1-5,-1-1 0,-2 1 0,0-2-11,-1 0 0,0 0-11,2-4-18,0-1 12,2-3-28,2-4-28,3-2-44,3-1-85,3-2-107,3-3-128,2-3-196,1-4-347,2 0-494,3-3-794,2 2-757,4 0-3355,0 2 6391,-2 2 0,-2 5 0,-4 1 0</inkml:trace>
  <inkml:trace contextRef="#ctx0" brushRef="#br0" timeOffset="794">340 412 15227,'5'2'2929,"-1"-1"-2138,-4-1 2048,0 0-2593,57 9-4,-39-7 4,42 5-22,-52-10-17,-2-2-11,-1 0-39,-1-1-22,-1 0-23,-1 0-34,-1-1-11,0 2-22,-1-2-6,0 1-11,-1-2 6,0 1-1,-2-1 1,-1 1-6,-2 0-11,1 1-12,-2 2 1,-1-1-6,0 3 0,-2 0-6,0 1-5,-2 1-11,0 2-1,-1 1 12,0 4 0,1 2 11,0 2 0,0 2 6,1 1-1,0 2 12,0-1-6,3 0 0,0 0 1,3 0-1,2 1-6,2 0-5,2 0 0,3-1-16,3 1 4,3-1 1,2-1-17,2 0-22,0-2-57,4-2-61,0-1-78,3-5-124,2-1-268,2-3-455,2-3-581,0 0-802,2-4-778,-2 0-1670,-1 1 1771,-3 0 3153,-5 1 0,-9 2 0,-4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5:56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358 132 21920,'-8'-14'387,"1"3"-297,1 10-12,1 1-50,-3 0-11,1 0-28,-3 0 0,0 1 0,-1 2 11,-2 3 5,-2 2-16,-2 1 0,-2 2 0,-1 1-1,0 2 12,-2 1 23,2-1-1,0 1 6,2 0 0,0-2-11,2 0 11,2-1-6,-1 0-22,5-2 12,0 0-24,3-2 12,1 0-22,3-2 5,2 0-5,0 0-1,2 0 40,2 0-6,2 1 6,4 1-11,1 1 5,3 1-11,1 0 17,2 0 5,0 0-5,2 0-11,1 1-6,1 1-28,1 1-6,-1 1 17,1 2-16,-2 0 5,-1 2 0,-2-2-12,-1 0-4,-3 0 4,-1 0 18,-1-2 16,-3 0 18,-1-2 44,-3-2 0,-1-2 16,-1 0 12,-3-1-16,-2 0-1,-3 1-6,-2 0-5,-3 1-16,-1-1 16,-2 0-6,-2-1 0,-1 0 18,-2-1-1,-1-2-11,0 0-6,0 0-11,0-2-33,1 0-17,2-1-23,2 0-39,2-1-55,2 1-68,4-1-157,2 0-354,2 0-424,2 0-437,1-1-740,2 0-783,3 1-4196,0-2 7287,3 2 0,-4-1 0,0 1 0</inkml:trace>
  <inkml:trace contextRef="#ctx0" brushRef="#br0" timeOffset="452">511 569 18986,'87'19'717,"-15"-6"-465,-63-16 17,0-1-6,-2 0 22,0 0-5,-1-1-17,0 0 6,-1-1 0,-1 0-17,0 0-22,-1-1-28,-1 0-17,-1 0-23,0 0 6,-1 0-22,-1 0-23,-2 0-17,-1 0-33,-2 1-17,-2 0-28,-3 2-11,-1-1-6,-2 3-22,-1 1 22,-1 0-22,-1 1 22,-1 1 0,1 3-16,0 2 5,0 2-6,2 2 1,0 0 10,1 2 6,1 0-22,1 1 6,2 1 5,1 0 0,3 1 5,1-1-10,3 1 10,1-1-5,0 0 11,4-1 1,0 1-7,5-3 12,0 1-17,3-2 0,1 0-28,2-2-56,1-1-95,1-1-146,2-2-196,0-1-353,1-1-672,0-1-1126,1-1-1159,0 0-4027,-2 0 7858,-2 0 0,-8-1 0,-3 1 0</inkml:trace>
  <inkml:trace contextRef="#ctx0" brushRef="#br0" timeOffset="790">883 241 23282,'12'-48'-303,"-2"12"292,-10 40 45,0 4 5,0 3 6,0 5-6,1 2-11,-1 3-11,2 3 0,0 1-12,0 4 12,0 0 0,1 2 5,-1 2 1,0 0-12,-1-1-11,1 1-28,-1-1-6,0 0-50,0-3-17,-1 0-123,1-3 6,-1 1-17,0-2-18,0-2 96,0-3-44,0-5-18,-1-3-78,0-4-134,0-4-162,0-1-236,-1-2-493,0-1-846,0 0-929,-2 0-3955,1-1 7052,0 0 0,1 1 0,1-1 0</inkml:trace>
  <inkml:trace contextRef="#ctx0" brushRef="#br0" timeOffset="1010">708 504 16000,'-1'-6'4783,"0"1"-3971,1 5 1160,0 0-1916,35-33 6,-16 21-34,29-23-45,-26 29-56,2 3-139,-2 1-186,1 1-246,-1 1-298,0 2-446,1 1-517,-1 2-542,1-1-578,1 1-3052,-2-1 6077,-3-1 0,-9-1 0,-4-1 0</inkml:trace>
  <inkml:trace contextRef="#ctx0" brushRef="#br0" timeOffset="1319">1190 526 22615,'37'70'135,"-6"-9"-113,-27-37-11,0 1-22,0 0 17,-2 2-12,2-1-22,-3 1-22,0-1-113,-1 0 7,0 0-57,-2-1-34,-1-2 23,-3-2-112,0-4-45,-1-2-22,1-3-51,0-3-151,1-3-409,0-1-683,1-2-622,2-2-521,-1 0-3063,1-1 5903,1 0 0,0 0 0,1 0 0</inkml:trace>
  <inkml:trace contextRef="#ctx0" brushRef="#br0" timeOffset="1650">1124 635 14773,'-2'-12'9091,"1"2"-8895,1 10-28,38-66-900,-20 46 860,30-50 250,-30 64-334,-1 2 120,1 1-164,-1 2 0,-1 1 0,0 2 444,-1 1-455,-1 5-12,-1 0-10,-1 3-7,0 0-4,-3 1-12,-2 1 0,-2-2 5,-3 1 6,-2 0 17,0-1 12,-4 0 4,-1 0 7,-5-1-1,-2 0 17,-2 0-16,0-2-23,0 0-56,-1-1-101,1 0-140,0-2-162,0-1-191,3-1-207,0 0-369,3 0-662,3-1-604,1 0-511,3-1-396,1 0-248,2-1 3675,0 1 0,0-1 0,0 0 0</inkml:trace>
  <inkml:trace contextRef="#ctx0" brushRef="#br0" timeOffset="2046">1606 548 20666,'-21'79'101,"4"-12"-85,17-54 12,0-1 17,0-1 11,3-2 67,0-1 62,3-1 56,0-3 50,3-2 0,0 0-21,2-2-40,0 1-51,3-2-45,0-2-22,0-2-5,0-3 5,0 0 5,0-1-16,-1 0 17,-2-1 5,-1-1 28,-3 1 17,-1 0-22,-2-1-23,-2 0-28,-2 0-39,0-1-6,-2-1-16,-2 1-6,-4-1-22,-2 2-1,-2 1 6,-2 1-16,-2 2-6,-2 1-6,-3 2-34,0 1-10,-1 1-51,1 1-101,2 1-117,2 0-130,3 2-105,3 1-97,3 1-127,1 2-130,4-1-346,1 2-550,1-1-656,2 1-413,2-1-3266,2 0 6150,1-2 0,-3-2 0,-1-2 0</inkml:trace>
  <inkml:trace contextRef="#ctx0" brushRef="#br0" timeOffset="2271">1759 569 17092,'3'11'2734,"-2"-2"-2034,-1-9 1389,0 0-2055,37 43-6,-25-26-95,27 34-96,-34-37-156,0 0-253,0 1-307,-1-2-487,1 1-735,-1-2-700,0-2-218,1-3-2632,-2-2 5651,0-1 0,-1-3 0,-2 0 0</inkml:trace>
  <inkml:trace contextRef="#ctx0" brushRef="#br0" timeOffset="2458">1825 372 15557,'24'-3'-7847,"-2"3"5876,-12 10 1971,-1-2 0,-4-3 0,-2-3 0</inkml:trace>
  <inkml:trace contextRef="#ctx0" brushRef="#br0" timeOffset="2824">1978 591 9621,'1'10'5589,"1"-3"-4289,-2-7 5399,0 0-6167,6 29-112,-4-22-84,4 22-84,-6-30-84,0 0-34,0-3-50,1-1 0,-1-1-28,1-3-5,0 0-6,2-2-34,0-1 1,1-1-30,2 0-10,1-2 23,2-1-7,0 1-10,2-2 5,0 3 6,1 0 0,-1 2-314,63 14 314,-49 2 16,47 14-10,-65-2-1,-1 1-11,1 1-11,-1 2-44,-1-2-52,-1 1-77,-1-1-57,0 0-78,-2-2-45,0 0-78,-1-3-90,0 0-252,-2-2-241,-1-1-22,-2 0-941,0 1-533,0-1-296,1-2-3646,1-3 6480,2-2 0,0-2 0,1-1 0</inkml:trace>
  <inkml:trace contextRef="#ctx0" brushRef="#br0" timeOffset="3182">2438 0 24139,'9'87'102,"1"1"1,-1 0 0,-3-15-120,-5-34 0,-1 9 17,2-17-11,0-3 5,0-2-5,0-2-23,1-3-16,-1-2-6,-1-2-22,0-2-29,-1-3-16,1-1-39,-1-2-34,0-1-56,0-3-62,0-1-117,0-2-225,0-1-4682,0-1 1485,0-2-3143,1-1 6996,-1 0 0,1 0 0,-1 2 0</inkml:trace>
  <inkml:trace contextRef="#ctx0" brushRef="#br0" timeOffset="3403">2328 329 26234,'92'-34'0,"0"1"0,-18 6 0,-1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0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79 25752,'17'-46'-73,"-3"13"101,-16 42 0,1 4-17,0 3 12,0 4-12,1 2 11,-1 4 6,1 2-16,2 1-1,0 2 0,3 0 6,0 0-17,0 1 11,0 1-17,1 0 12,-1-1 5,1-2 12,-2 0-23,1-4 0,-1-1 0,-1-3-17,-1-2 0,-1-4-5,-1-1-29,0-3-50,0-1-61,0-2-74,-2-2-55,0 0-45,0 0-39,0-2-73,0 2-79,1-1-122,1 0-270,0 0-498,0 2-1104,0-1-1108,2 1-4599,1-1 8228,0-1 0,-1-3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04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31 25331,'15'-13'567,"-3"1"-427,-11 10-28,-1 0-40,0 1 18,0 1-96,-1 0 6,0 0 0,-1 0-11,0 0-6,1 0-5,0 0-17,-1 0 16,0 0-21,1 0-7,-2 1-22,1 0-39,-1 2-33,0 1-74,0-1-84,0 2-145,0-1-168,-2 0-313,2 2-522,-1 0-1069,2 1-1357,0 0-4714,1-1 8591,1-1 0,0-2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04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 26 14633,'0'3'5820,"0"0"-4801,0-3 2616,0 0-3528,0-4-6,0 2-51,0-3-5,0 3-11,0 1-12,0 0-437,0 0 382,-1 1 22,0 2-1,0-2-4,1 3 21,-1-2 1,1 0-1,0 0 1,0 0 11,0 0-6,0 1 11,0-1 6,-1 1-16,1 0-1,-1 0 0,1-1 0,0 0 6,0 0 941,0-1-840,0-1-29,0-1-5,0-3-5,0 1-12,0 0 6,0 0-12,0 0-5,0 1-44,-1 0-24,-1 0 12,-1 1-5,-1 0-6,0 2 27,-1 0-38,1 0 11,-3 0 11,2 1 5,-2 1 1,0 2 5,0 0-5,0 0-6,0 1-6,2-1-5,1-1 0,0 1 0,2-2-1,0 0-10,1-1-269,1 0 33,2-1-156,1 0-371,4 2-917,1-1-2780,2-1-4977,1 1 9459,-2-1 0,-4 0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01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243 416 23920,'-6'-33'420,"0"5"-313,2 25-35,-2 0-21,-1 1-12,-1 1-17,-2 0 6,-2 1-33,-1 2 10,-2 1-10,-2 3 10,-1 3 1,0 1-12,1 3-10,0 0-7,2 2 18,0 1-7,4 0 12,1 1 0,2-2-5,3 2 5,2-1 11,2 1-5,3 0-1,1 1-10,4-1-18,3 1-10,1-1-1,3-1-16,3-1-34,2-3-51,3-1-61,2-2-84,2-4-190,2-2-275,1-3-577,1-1-935,1-3-1412,-1-1-4772,-3-2 8441,-4 0 0,-12 4 0,-4 0 0</inkml:trace>
  <inkml:trace contextRef="#ctx0" brushRef="#br0" timeOffset="354">440 504 18246,'-1'-3'1300,"0"0"-1227,1 3 436,0 0-441,-7 68 21,8-45 40,-4 51 45,10-63 44,1-2 28,1-2 23,2-1-17,0-3 0,1-1-34,0-2-32,2-1-1,-1-1-6,0-3 23,-1-2 16,-1-3 12,-1-1-23,1-2-45,-3-1-27,1-1-40,-3-1-22,1-2 5,-3 1-33,-2-2-23,0 3-5,-2-2-6,0 2-16,-3 0 21,0 2-21,-3 2-40,-1 1-22,0 2-84,0 1-90,0 3-106,-1 2-90,1 2-101,-1 2-135,-1 3-200,1 2-393,0 4-599,0 0-577,2 1-398,2-1-1243,1 1 1596,2-2 2487,1-2 0,0-4 0,0-1 0</inkml:trace>
  <inkml:trace contextRef="#ctx0" brushRef="#br0" timeOffset="744">747 548 19445,'31'42'1859,"-6"-8"-1226,-25-34-78,1 0-135,-1-1-117,1-1-79,-1-2-51,1-3-5,-1-2-22,1-1-51,0-3-45,1 0-5,1-3-17,-1-1-5,2-1 10,0-1-16,3 1-11,1 0-12,2 0 12,0 2 10,3-1-4,1 3 38,2 1-5,0 4 11,1 0-11,-1 3-12,0 1-5,-1 2-17,1 1 1,-2 2-24,0 2 1,-1 2-6,0 4 12,-1 3-1,-1 2 1,-1 3-1,-1 1-5,-1 3 0,-1-1-12,-1 2-5,0 0-39,-1 0-34,-1-1-50,-1 1-23,-1-2-50,-1-1-72,0-1-63,-1-3-100,0-1-147,-1-2-138,-1-2-247,-1-2-595,0-2-956,0-1-679,1-2-3915,1-1 7136,0-1 0,1 0 0</inkml:trace>
  <inkml:trace contextRef="#ctx0" brushRef="#br0" timeOffset="1064">1273 0 23719,'3'44'442,"0"-3"-319,0-14-39,0 2-22,0 1-23,1 2-11,1 1-11,0 0-6,1 0-5,-1-1-18,1-2-10,-1-1-28,0-2-46,-1-2-27,-1-2-56,-1-3-17,0-1-45,-2-3-56,0-1-78,0-4-118,-1-1-191,0-3-251,-2-3-369,0-1-887,1-2-1018,0-1-4700,0 0 7909,1 0 0,1 0 0,0 0 0</inkml:trace>
  <inkml:trace contextRef="#ctx0" brushRef="#br0" timeOffset="1314">1097 263 19283,'-9'-8'3293,"2"1"-2766,7 7 1848,0 0-2347,73-28-839,-43 21 811,58-22-17,-63 29 176,-1 2-272,0 1-77,-3 2-102,0 1-111,-2 1-179,-2 0 327,-1 0-1068,0 0-872,-3 1-1289,1-1-3786,-3 1 7270,-1-3 0,-6-3 0,-1 0 0</inkml:trace>
  <inkml:trace contextRef="#ctx0" brushRef="#br0" timeOffset="1692">1535 460 19725,'21'32'930,"-4"-8"-757,-17-32-50,0-1-11,0-2-28,0-2-11,-2-1 17,-1-2 11,0 0 33,-1 0 51,1-2 44,0 0 52,0-1 55,1 2-22,0 0-17,1 3-45,0-1-34,1 3 0,0 1-33,0 1-6,1 1-55,2 1-29,1 0-22,1 1-12,1 0-5,1 1-11,1 0 0,0 0-17,2-1-17,0 2 0,0 0-28,1 2-39,-1 1-44,-1 1-91,1 0-83,-1 2-101,0 2-146,0 1-157,-1 1-263,1 1-375,-2 0-639,-1 1-823,0 1-398,-2 2-3495,1-1 6671,-2-1 0,-1-3 0,-1-3 0</inkml:trace>
  <inkml:trace contextRef="#ctx0" brushRef="#br0" timeOffset="2054">1864 373 22218,'-10'59'509,"5"-10"-324,9-40 34,3-1 61,0-1 5,1-1 6,1-1-22,1-1-39,1-3-23,3 1-39,0-2-34,3-2-27,0-1 5,1-2-6,0-3 18,0-1-1,0-1 6,-2-1 5,0 0-16,-3 0 5,-2-1-22,-3 1-6,-3-1-16,-3 1-35,0-2-4,-2 1-18,-2-2-11,-2 1-16,-3 0-12,-3 1-22,0 2-45,-3 0-17,0 4-62,-2 1-33,0 3-22,-2 0-12,0 3-22,0 2-39,2 1-68,0 3-72,3 0-123,2 0-158,1 0-246,2 0-403,3 0-560,1-1-711,2 0-544,1-1-3848,0-1 7024,1-1 0,0-1 0,0-2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14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0 21080,'-5'46'90,"2"-4"-68,2-14 1,1 2-1,-2 3 0,2 4-22,-2-1 12,0 2-7,-1-1-5,2 0 6,-2-2-6,1 0-23,-1 0 23,-1-2 0,1 0-11,-2-2 6,2-3-7,-1-2 1,1-5-6,-1-2 12,2-5-51,-1-1-28,2-4-73,-2-1-84,1-2-44,0 0-85,1-2-173,0 0-242,0-2-363,1-1-313,0 1-186,0-1-179,0 0-1759,0-1 314,2 0 3271,0 0 0,0 0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15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267 0 15272,'11'11'4039,"-2"-2"-3345,-9-9-128,0 0-561,-37 69 1,21-39-532,-30 54 554,31-55 33,-1-2 170,0 1-119,0-2 34,-2-2 11,0 0-1,1-2-10,1-3 401,2 0-429,1-3-40,3-2-16,3-3-34,1-3-28,3-2-6,1-3-5,1-1 45,1-2 89,2 0 46,0 0 4,2 0 1,2-2-85,0 1-33,3-1-22,0 0-28,2 2-6,3-1 0,0 2-6,2 1-16,0 3 10,0 2 1,1 2-11,-2 2 5,0 0 0,-2 1-5,1 1-1,-2-1-10,-1-1-34,-1 0-6,-1-1-22,-2-1-34,-1-1-62,-2 0-106,0-1-174,-2 0-290,-1 1-465,0 0-668,-1 0-655,0 0-257,0 0-3478,0-2 6284,0-1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7:25.1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6 351 22094,'4'45'768,"-2"-4"-589,-4-17-28,-1-1-39,1 0-39,0 0-11,2-1-23,-2-2-17,2 0 1,0-3-7,0 0 1,0-3 0,1-1 11,0-3 0,2-3 0,0-2 11,-1-2 12,1-1 10,-1-1 12,1 0-17,0-1-17,0-2-28,2 0-5,0-4-34,1 0-22,1-2-23,0 1-50,2-1 5,0 1 0,1 1-5,0 1 17,-1 2-1,-1 0 1,0 3 22,-1 0 11,-2 1 17,1 3 28,-1 1 0,0 3 17,-1 0 11,1 2 0,0 0 11,1 0-22,-1-1 22,2-1 17,-1-2 23,0-2 38,1-1 23,-1-1 28,1-2 23,1-1 21,0-2-16,1-2-16,-1-3-12,1-2-6,-1 0-11,1-2 6,0-2-28,-1 0-23,0-1-22,-1-2-22,1 1-12,-1-1-22,0-1 6,-1 0-6,-2-1-11,1-2 27,-3-1-49,-1-1-6,0 0 5,-1 0-16,0 2 5,-3 3-17,0 2-39,-3 2-55,0 4-63,0 1-72,-2 3-123,1 2-141,0 1-185,0 2-262,-1 1-454,1 0-712,-1 3-879,0 0-1725,0 2 1008,1 0 3764,1 0 0,3-3 0,1-1 0</inkml:trace>
  <inkml:trace contextRef="#ctx0" brushRef="#br0" timeOffset="547">466 0 23058,'21'41'190,"-5"-2"-117,-16-14 17,0 3-1,0 2-27,0 2 5,0 3-22,-2 2-6,-2 1-11,-1 2-11,-1 1-17,-2 0 0,0-1 11,-1-3-22,0-1 5,-1-4-5,0-2 0,0-2 11,1-3 0,-1-2 22,2-5 6,1-2 51,2-5 72,1-4 39,2-4 6,1-2-28,1-1-56,0-3-50,0-2 11,1-3-45,2-3-17,1-3 0,2 0-11,0-3-6,2 0 6,0-1-5,1 2-12,0 0 11,2 2-5,4-5 6,-2 6-7,3-4-4,-5 8-1,-2 1 22,1 2-5,-2 0 6,1 3 0,-2 1-6,1 1 5,-2 1 1,0 2-1,-1 0-5,1 3 6,-1 1-6,0 1 0,1 2-11,0 0-34,0 2-151,1 3 45,-1-2-62,1 1-78,-2-5-112,0 1-197,0-1-296,-1 0-482,-1-1-1008,0-1-1244,0-1-4138,-1-1 7768,0-2 0,-2-1 0,0 0 0</inkml:trace>
  <inkml:trace contextRef="#ctx0" brushRef="#br0" timeOffset="1046">817 460 23377,'79'7'767,"-15"-3"-526,-59-8-28,1 0-28,-1 0-29,0 0-10,1-1-12,-2 0-5,1-2-5,0 0-18,-1 0 1,1-1-12,0 0-11,-2 1-6,1-1-5,-3 1-11,1 0 11,-2 0-6,0 1-22,0-1-12,-3 0-22,0 2-5,-3 0-12,-2 0 12,0 1-17,-1 1-12,-2 0 7,-1 3-24,-1-1 18,-2 3-6,1 2 6,-2 3 5,0 1 6,0 4 16,1 0-10,0 1 5,0 2-6,2-1 0,-1 2 6,1 1 17,0 1-22,1 0 5,2 1 0,2-2-23,3-1 34,2-2-5,2-1 0,1-2 10,2 0-4,2-2 10,4 1 0,1-2 6,1-1-11,1-2-6,2 0 1,1 0-7,1-2-27,-1-1-40,1-1-50,0 0-123,-1-1-95,-1 0-181,0 0-329,-3 0-649,0 0-1816,-2 0-4190,-1 0 7495,-2 0 0,-2 0 0,-2 0 0</inkml:trace>
  <inkml:trace contextRef="#ctx0" brushRef="#br0" timeOffset="1567">1123 504 22974,'68'11'470,"-13"-3"-268,-49-9-6,2-1 17,-3-2-1,1 0-10,-2-2-12,2 1-33,-2-2-11,1 0-17,0 0-12,-1-1-10,0-1-6,0 1-6,-1-1-16,-1 1-1,0 0-22,-2 0 0,1 1-22,-1 0-1,-2 1-10,-1 0-18,-3 0 12,-1 1-39,0 0-1,-2 2-5,-1 0 11,-1 1-16,-2 2-1,-1 0 6,0 2-22,0 1 44,-1 2-11,1 0 12,0 2-1,2 0 17,0 0-5,1 2 0,2-1 10,0 2-4,1 0 16,0 1 0,2 1 28,1 0-23,0 2 1,4-1-1,0 1-21,1 0 32,0 0 12,3-1-11,1 2 11,1-3-5,2 1-7,-1-2-16,1 0 17,1-2-28,1 0-6,1-3 0,1 0-22,2-2-28,1 0-67,1-3-51,0 1-101,1-2-67,1 0-146,-2-2-189,0 1-365,0-3-818,-1 0-2123,0-1-5052,-2 0 9018,-2 0 0,-4 3 0,-3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15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21573,'27'84'67,"-5"-12"-56,-18-51 1,-1 1-12,0-1 5,0 0 1,-2-1-1,0-2 1,-1 0-17,1-3-34,-1 0-73,0-3-83,0 0-135,-1-2-123,0 0-168,-2-2-264,2 1-442,-2-3-521,2 1-409,0-3-101,1-2-403,0 0 1874,0-2 1,0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16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97 15726,'-10'-13'3921,"2"2"-3316,8 11 638,0 0-1215,33-31-17,-18 22 11,26-22 12,-24 30 11,0 0 11,-1 1 22,0 1-5,-3 2-6,-1 1 0,-1 1 0,-2 1 18,-2 1 5,-2-1 39,-2 3 22,-1 0 0,-2 1 6,-1 1-17,-2 0-28,-4 1-17,-2 1-22,-3-1-17,-1 0-23,0 0-16,-2-1-17,0 1-22,-2-1-40,2-1-50,-1-1-84,1-2-78,2-1-85,1-1-134,3-2-185,2-2-436,3 0-466,2-1-285,2 0-258,0 0-78,2 0 196,2-1-2504,2 0 4509,1-2 0,-4 2 0,-1-1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16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18274,'15'91'-3926,"-4"-15"1500,-13-61-1909,-3 1 2487,0-3 1848,0-2 0,3-6 0,1-2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3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24206,'14'31'22,"-1"-2"-16,-11-13-1,0 0-5,0 1 0,-1 2 0,-1-2-16,1 2-1,-1-2-11,0-1-39,0 0-12,-1-2-72,1-1-95,-2-2-118,1-2-168,-1-2-236,1-2-263,1-1-318,0-2-388,0-1-632,0-1-499,3-2-4010,0-1 6878,2-3 0,-2 3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3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33 11631,'-8'-5'5181,"1"1"-4005,7 4 4118,0 0-5093,-7-9-61,6 6-112,-6-5-78,7 8-308,0 0 324,1 1-11,1 1 23,1 2 5,0 0 11,1 0-10,-1 0 10,-1-1-5,2 0 16,-3-1 18,1-1-1,-1-1 17,0 0 17,0 0 224,0 0-72,0 0-12,-1 0-34,2-1-33,-1-1-23,-1-2 17,2-1 12,-2 0 22,1 0-1,0 1-10,-1 2-17,0 0-45,0 1-1283,0 1 645,-1 3-213,0 1-483,-1 4-1018,1 1-1244,0 1-3921,1 1 7433,0-2 0,0-4 0,0-3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4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19 25242,'-37'-10'-107,"7"2"74,31 8 33,0 0 5,2 0 12,1 1 0,2 0 5,1 1 1,2 0 5,1 1 5,1-1-21,2 1 16,0 0-6,1 0-11,0 0-5,0 0-6,0 2 0,0-2 17,0 1-6,0-1-6,1 0 18,0 1-23,1-1 5,1 1 13,-1-1-13,1 0 7,0 0-12,-1 0 11,-1 0-11,0 0-6,-4 0 1,0 1-1,-3-1-11,-1-1 12,-1 1 16,-2-2-22,-3 1 11,1 0 5,-2-1 1,1 0 33,-1 0 34,0 0 0,0 1 22,-1 0 0,-1 1-17,-2 1-5,-1 0 0,-1 1-17,-2 1-17,-2-1-5,0 2-17,-3 0 5,-2 1 0,-1 0-10,-2 2 10,0-1-5,-1 1-6,-1 0 0,2-1 0,0 0-5,2-1-17,3-2 5,1-1 17,3-3-44,1 0-1,4-1-72,0 0-129,2-1-146,2 0-6167,-1 0 3417,4 0-3523,0 0 6654,1 0 0,-1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4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92 24911,'-5'-37'140,"0"8"-140,2 29-28,0 0-11,0 0-22,-1 1 10,0 2 12,-1 3 17,0 1-1,-1 3-22,-1 2 29,0 4-7,0 1 23,0 3 11,0 0-22,-1 2 0,1-1-6,0 0 6,1 0-11,2 1 5,1-1 0,1 1-11,2-1 0,0 0 0,3-2 0,1-1-22,3 0 16,1-3 12,2 1-18,1-1 40,3-2 17,0-1 17,2-5 39,2-3 22,0-3 6,2-4-6,1-3 0,2-5-22,0-2-6,1-2 11,0 0-27,-2-3 5,0 2-6,-3-2-5,-1 1 5,-3-1 1,-2 1-11,-2 0 4,-2 1 12,-3-1 12,-2 2-24,-2-2-16,-1 1-11,-5-3-22,-1 0 10,-5-2 1,-3-1-17,-2 1 5,-5-1-5,-1 3-23,-3 1-11,0 4-16,0 2-62,1 4-80,2 3-121,4 3-169,2 2-235,2 4-303,3 2-504,1 6-969,2 2-1019,1 2-4755,3 0 8278,1-3 0,1-6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6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1 297 21002,'17'-23'605,"-2"1"-404,-12 3 12,2-2 29,0 0 26,1-2 68,0 0-28,1 1-44,1 0-96,2 2-101,1 0-73,1 4-78,0 2-117,0 2-152,1 4-168,-2 3-219,0 2-285,-1 1-481,1 2-656,1 0-684,1 1-1170,1 1-3851,0 1 7867,-1 0 0,-7-1 0,-2-2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9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19557,'2'10'3954,"-1"-1"-3265,-1-9 454,0 0-1031,12 17 0,-7-3-17,9 17-5,-8-7-17,-1 2-6,0 4-11,0 1-6,-1 3-33,0 0-6,-1 2-1064,5 46 0,0 6 219,-4-30-80,4 27 1,-2-15-969,-6-63-1333,0-1-3674,0-2 6889,0-3 0,0 0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9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23556,'16'85'-397,"-2"-15"55,-14-61-207,0-1-241,0-2-324,0-1-528,0-2-643,0 0-319,0-1-94,0-2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48:09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26116,'26'95'62,"-5"-12"-62,-18-51 5,0 0-10,-1 0-1,-1 1-16,0-2-6,-1 1-28,0-2-56,-2-1-28,0-1-73,-2-3-292,-1-3 24,2-3-51,-2-2-236,2-4-100,0-1-672,0-2-1328,1-3-1473,0 0-5490,0-2 9451,2-1 0,-1-2 0,1-2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9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0 154 5739,'2'-22'0,"0"4"0</inkml:trace>
  <inkml:trace contextRef="#ctx0" brushRef="#br0" timeOffset="333">154 0 19949,'5'9'3422,"0"-3"-2772,-5-6 745,0 0-1014,33 97-381,-22-56 2,8 16 1,-1 3 3,-8-9-278,-2-12 295,1 9-23,-2-16 19,0-2-114,-1 0-23,-2 0-5,-1 0-12,-2-1 12,0-4-51,-1-6-66,0-5 139,0-4-319,0-4-123,-1-1-96,0-3-157,1-1-436,-2-1-1568,2 0-2992,0-1-716,0-1 6508,0-1 0,0 1 0,0 0 0</inkml:trace>
  <inkml:trace contextRef="#ctx0" brushRef="#br0" timeOffset="587">66 351 25264,'64'17'-2458,"1"-1"0,0 1 1,25 7-1,-22-7-4637,-53-12 7095,-2-2 0,-6-1 0,-3-2 0</inkml:trace>
  <inkml:trace contextRef="#ctx0" brushRef="#br0" timeOffset="1011">482 482 21444,'48'34'-61,"-6"-6"-29,-30-22-95,1 0-84,1-1-94,1-1-35,0-1 0,1-2-16,1 0-12,0-5-34,1 0-38,2-4 28,-2-1 94,2-2 124,-1-1 146,-1 0 128,0-1 107,-3 0 7024,11-34-6957,-16 31-17,7-21 11,-20 42 29,-3 7 22,-2 4-6,-2 6 185,-8 20-240,2-5-446,-6 14 378,6-8-28,-2 0-34,1 3-5,0 0-23,0-1-22,3-2 0,0-3-6,3-4 6,1-4 0,1-8-56,3-5-101,2-8-140,2-4 260,1-4-602,1-2-507,0-5-1543,2-4-4895,1-3 7584,1 0 0,-2 5 0,0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7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266 492 22179,'-68'2'61,"10"1"-38,42 7 16,1 1 6,1-1-6,1 1 17,1-2-17,2 0-28,2-2-16,3-1-23,1-1-28,2 0 22,1-1 23,1-1 5,1 2 29,2 0-18,2 1 12,2 1-6,1 0 0,1 0 6,2 2-6,0-1-5,2 2 5,1-1-22,0 1 0,0 0 11,0 0-34,1 1 34,-2-1 0,0 1 11,-1-1 23,-3-1-17,-1 0 33,-3-1 62,-2-1 39,-1-2 45,-2 0 0,-1-1-39,-2 0-50,-4 1-35,-3 0-27,-3 0-34,-2 0-16,-3-1-34,-2 1-57,-2-2-111,0 1-168,0-2-252,1 0-276,2 0-345,3-1-752,2 0-902,4 0-173,4-1-2979,2 1 6054,3-1 0,1 0 0,0 0 0</inkml:trace>
  <inkml:trace contextRef="#ctx0" brushRef="#br0" timeOffset="384">441 186 22341,'29'91'157,"-5"-15"-101,-16-55 17,1 0 11,-2 2-23,1 1 1,-2 1-23,1 0-5,-3 0-12,0 1 0,-2-1-5,1 0-11,-3-3-45,1-2-34,-1-1-50,-1-3-51,0-1-33,-1-2-124,-1-3-196,0-3-358,1-2-722,0-1-1193,1-3-656,1 0 1118,-1-1 1,1 0-1</inkml:trace>
  <inkml:trace contextRef="#ctx0" brushRef="#br0" timeOffset="616">332 427 16656,'-2'-7'4251,"1"2"-3669,1 5 1866,0 0-2465,47-17-50,-26 13-95,38-13-146,-36 17-185,0 0-280,2 2-432,0-1-699,2 3-868,0-1-550,-1 1-3853,-3-1 7175,-3 0 0,-11-1 0,-3-1 0</inkml:trace>
  <inkml:trace contextRef="#ctx0" brushRef="#br0" timeOffset="1032">945 427 23125,'-47'7'0,"7"1"22,29 5-5,0 0-11,1 0-6,2 1-6,1 0-11,1 0-5,2-1 5,2 0-11,2-1 11,0 0-11,0-2 0,2 0 12,1-3 4,2 0 29,1-2 28,0-2 39,2-1 17,-1-2 5,1-1 6,2-3-17,-1-3-22,1-2 6,0-1-29,-1-2-5,1-1-17,-1 0-23,0-1-5,0 0-16,0 1 4,0 0-10,-1 1-17,-1 3-12,-1 2-27,-2 2-45,-1 2-12,-1 2 12,-1 0 28,-1 1 56,1 1 44,-1 2 7,1 2 10,2 3-11,-1 2-16,3 2-12,0 1-90,1 1-156,2-1-202,0 2-319,1-2-437,1-1-650,0 0-616,-1-2-571,1-2-3747,-2-2 6805,-1-2 0,-3-1 0,-2-2 0</inkml:trace>
  <inkml:trace contextRef="#ctx0" brushRef="#br0" timeOffset="1360">1208 33 24469,'0'41'297,"1"-1"-230,3-16-17,0 3-10,1 1-24,-1 2-4,1 1 4,-1 0-27,0 1 0,-2 1-28,-1-1 5,0 0-39,-1-1-16,-1-1-51,-1-1-67,-1-3-40,-1-3-61,0-3-73,1-5-61,1-3-68,1-4-140,0-3-190,0-1-330,1-3-7159,-1 0 2980,1-4 5349,0 1 0,0-2 0,0 3 0</inkml:trace>
  <inkml:trace contextRef="#ctx0" brushRef="#br0" timeOffset="1672">1208 448 24402,'89'-43'375,"-14"9"-285,-58 37-23,0 2-6,-3 2 7,-1 2-29,-2 0 22,-3 1 1,-1 1 11,-3-1 11,-2 2 17,-1-2 0,-2 2-23,-3-1 12,-3 1-51,-3 1-11,-4 0-11,-1 1-11,-2-1-12,-1 2-16,0-2-18,0 0-49,1-1-46,2 0-84,0-2-83,4-2-118,1-1-78,2-3-158,1 0-296,3-1-381,0-1-661,3 0-722,0-1-483,1-1-4323,2 1 7522,-1-1 0,1 0 0,-1 0 0</inkml:trace>
  <inkml:trace contextRef="#ctx0" brushRef="#br0" timeOffset="1906">1580 405 23556,'6'55'-5,"-1"-9"-91,-3-35-111,-1-1-179,2 0-281,0-2-381,0 0-626,0-3-813,2-1-801,0-1-4609,1-3 7897,-1 1 0,-3-1 0,0 0 0</inkml:trace>
  <inkml:trace contextRef="#ctx0" brushRef="#br0" timeOffset="2080">1667 76 7229,'-27'-42'0,"6"8"0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5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56 23271,'-26'-31'22,"3"6"-44,15 27-6,1 2 5,-2 2 6,0 1 1,-1 2 10,0 1 0,0 1 12,-1 2 22,0 1-17,-2 2 12,1 0 5,0 0-6,-1 0 6,2 0-6,0-1 1,2 0-12,1 0 0,2 1-5,1 0 5,2 2 11,2 2 1,0 2 5,1 1 5,2 4-10,1-1-18,3 3 12,1-1-17,0 1 6,2 0 5,-2-2 0,1-1 6,0-3 5,-1-1 12,-1-3-12,-2-2-5,-1-1 6,-2-1-46,0 0 12,-1-1 0,0-1-23,-1-1-11,-1-1-22,-1-3-22,-1 0-18,1-2-22,0-1-83,0-2-91,0-1-111,1-1-158,-1 1-212,2-2-347,-1 2-684,0-2-661,2 0-7281,-1 0 9757,1-1 0,0 1 0,0-1 0</inkml:trace>
  <inkml:trace contextRef="#ctx0" brushRef="#br0" timeOffset="566">1 603 21187,'28'-39'789,"-3"7"-694,-9 27-43,1 1-36,4 0-4,2 0-24,1 0-10,2 2-7,0-1-4,-1 0-1,0-1-16,-1 1 5,-2-1-11,-1 1-6,-1-1 6,-2 0-5,-3 1 21,0-1 12,-3 1 0,-2 1-16,-2 0-35,-1 1-38,-2 0-23,-2 0-28,-1 1-45,0-1-39,-1 1-532,-1 0 801,0 2 28,0 0-6,0 3 34,-1 0-1,-1 1 12,0 0-5,1 1-23,-1 1 5,0 0-16,1 1-11,-1 1 5,1 1-11,0-1 22,1 1 34,0-1 17,0 0 17,0-1-1,1 1-10,1-1-12,2 0 0,1-2 0,2 0 6,0-2 22,1 0 17,0-1 11,1-1 23,0-2 0,0 0-6,0-1 6,1-2-12,0-1-16,0-3-17,-1-2-12,1-1-10,-2-1-1,-1-1 1,-1 1-7,-1-2-10,-1 1-6,-1-1 0,-1 0-22,-2 0-6,0 0-34,0 0-28,-2 2-22,-1 0-28,-4 2-5,0 0-51,-1 1-6,0 1-44,-1 1-68,1 2-78,1 0-157,1 3-163,1-1-167,1 1-257,0 1-332,2 2-369,-1 2-320,2 1-212,0 0 168,1 2-2420,0-3 4537,0 1 0,0-4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22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84 22071,'-2'-44'1104,"1"8"-868,1 34-63,0 1-111,0 0-157,0 4 27,0 1 57,0 4 28,0 4 11,0 5-22,0 4 16,0 4-11,0 5 0,0 1 6,0 4 0,0 1-6,-1 1-11,0 1-11,-3 0 0,2 0 5,-3-3 1,2 0-7,-3-3 7,1-2 5,0-2-11,0-5-12,1-1 18,0-5-7,0-2 7,1-5 22,1-2-40,0-3-38,2-3-63,-1 0-88,1-1-724,0-1 544,0 2-40,0-1-111,0 1-168,1 0-297,0 0-432,1 1-469,2-2-506,-1 2-116,2-2-2516,-1 1 5047,0-2 0,-2 0 0,-1 0 0</inkml:trace>
  <inkml:trace contextRef="#ctx0" brushRef="#br0" timeOffset="498">324 62 12841,'10'0'4139,"-2"0"-2912,-8 0 3204,0 0-4521,12-29-11,-11 25 62,7-19 39,-14 34 23,-2 4-18,-3 3 18,0 3-7,-4 2 1,1 1 11,-3 1-5,-1 0 5,-1 0-12,-1 1 7,1 0 10,-1-1-10,1 0 10,0-1-10,2-2 5,1-5 28,2-1 33,2-4 18,2-2-18,2-2-10,3-3-40,2-1-28,1-2-11,1 0-17,1-2 51,0 0 5,4 0 6,-1 1-17,3-1-11,1 2 0,0-2-17,1 2 11,1-1-11,0 1 0,1 0 0,-2 2-6,2 0 12,0 1 5,1 0-11,0 2 22,1 1-22,-1 2 0,1-1 0,0 2-11,0-1 0,1 2 11,-1-1-6,1 1-5,-2 0 0,1 0 11,-2-1-6,-2-1 1,-1-1 5,0-2-45,-2 0-28,-1-2-95,0 0-112,-1-2-145,0 0-131,0-1-172,-2 0-246,1 0-466,0-2-553,0 2-634,0-2-409,2 0-2246,-1 0 5282,1 0 0,-2 0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6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16 17955,'-2'-9'3747,"1"2"-3086,1 7 381,0 0-1014,-53 8-22,35-2-6,-38 8 0,47-5-34,4 0 23,0 1-6,4 0 17,-1-1 6,4 1 22,2-1 5,4 0 12,3 0-6,1 0 6,3 0-6,1 0-5,0-1 11,0 1-17,0 1 0,0 0 5,-1 0-22,-1 1 12,-1 0-1,-2-1 6,-1 1 23,-1-2 21,-3 0 35,-1-2 27,-3 1 34,-2-2-28,-1 0-28,-2 1-33,-4-1-29,-3 2-11,-2-1-16,-3 1-23,0-1-34,-3-1-11,1 0-28,0-1-44,-1-1-85,2-1-106,0-2-129,3 0-156,1-1-258,5 0-388,2-1-385,4-1-728,3-1-914,3-2-3965,3 0 7231,1 0 0,-4 2 0,-2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7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25007,'51'-17'-26,"-1"1"1,35-10-109,-67 22-141,0 3-173,0-1-302,-2 2-494,0 2-1018,-2 2-1497,-1 2-4738,-4 1 8497,-1-1 0,-5-3 0,-1-1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7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24 19076,'-2'-9'2637,"0"2"-2099,2 7-9063,0 0 538,43-3 7987,-29 2 0,30-2 0,-41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37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19 24402,'-49'79'117,"23"-39"-122,-11 39 5,31-53 0,0-1 11,4-1 0,1-2-5,1-2-1,3-2 12,2-3 6,4-2-1,2-3-11,2 0 28,2-3 12,2 1 27,2-3 17,0-1-5,2-3 16,0-3 12,2-2 16,-1-4-10,-1-2-1,-1-2-27,-1-1 4,-2-2-4,0-1 10,-4-2 6,0 0-17,-4-2-11,-1-2-28,-3 1 0,-1-2-22,-2 0-12,-1-2-11,-1 0-5,-3-1 16,-2 1-22,-4 0-16,-2 4-46,-1 2-89,-3 5-90,-2 4-129,1 4-173,-3 3-202,1 3-291,0 4-460,1 3-940,2 3-1401,2 0-4744,3 1 8581,4-3 0,2-3 0,3-3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40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 25270,'-4'72'-359,"-2"-10"68,1-47-129,-2 1-162,1-1-191,1 0-348,0-2-643,3-1-1238,1-1-947,1-2-3321,0 0 7270,0-3 0,0-3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04:56:42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132 232 25825,'16'-10'78,"-2"5"-61,-9 16 22,0 2-5,0 4-17,2 1 11,0 2-17,0 2 11,1 0-16,-2 1 16,1 2 1,-3-1 5,0 2 33,-2-1 12,0 0 5,-2 0-78,1-2-907,-1-2-34,0-1-34,0 0-44,0-1 907,0-1-50,0 0-102,0-2-111,0-1-163,0-2-235,0-2-380,2-2-545,0 0-951,1-3-1143,0 1-1473,-1-3 5265,1 0 0,-2-3 0,0 0 0</inkml:trace>
  <inkml:trace contextRef="#ctx0" brushRef="#br0" timeOffset="367">44 867 24178,'22'-8'722,"0"1"-481,-5 4 5,2 0 7,2 1-23,3-1-29,1 1-201,2-1-941,1 0-39,3 0-11,2-1-34,1-1 1081,1 0-56,-2 0-119,-3 0-149,-2 1-292,-4 2-538,-3 0-1182,-4 2 2280,-4 0 0,-4 1 0,-4 0-8379,-3 1 8379,-2-1 0,0-1 0,0 0 0</inkml:trace>
  <inkml:trace contextRef="#ctx0" brushRef="#br0" timeOffset="749">1 144 23892,'67'-67'95,"-6"13"-111,-27 50-18,1 1-50,1 0-118,-1 1-268,2-1-364,-2 1-707,-1-1-1551,-2 2-4514,-6 0 7606,-4 1 0,-10 0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7.png"/><Relationship Id="rId21" Type="http://schemas.openxmlformats.org/officeDocument/2006/relationships/customXml" Target="../ink/ink126.xml"/><Relationship Id="rId42" Type="http://schemas.openxmlformats.org/officeDocument/2006/relationships/image" Target="../media/image155.png"/><Relationship Id="rId47" Type="http://schemas.openxmlformats.org/officeDocument/2006/relationships/customXml" Target="../ink/ink139.xml"/><Relationship Id="rId63" Type="http://schemas.openxmlformats.org/officeDocument/2006/relationships/customXml" Target="../ink/ink147.xml"/><Relationship Id="rId68" Type="http://schemas.openxmlformats.org/officeDocument/2006/relationships/image" Target="../media/image168.png"/><Relationship Id="rId7" Type="http://schemas.openxmlformats.org/officeDocument/2006/relationships/customXml" Target="../ink/ink119.xml"/><Relationship Id="rId2" Type="http://schemas.openxmlformats.org/officeDocument/2006/relationships/image" Target="../media/image19.tiff"/><Relationship Id="rId16" Type="http://schemas.openxmlformats.org/officeDocument/2006/relationships/image" Target="../media/image142.png"/><Relationship Id="rId29" Type="http://schemas.openxmlformats.org/officeDocument/2006/relationships/customXml" Target="../ink/ink130.xml"/><Relationship Id="rId11" Type="http://schemas.openxmlformats.org/officeDocument/2006/relationships/customXml" Target="../ink/ink121.xml"/><Relationship Id="rId24" Type="http://schemas.openxmlformats.org/officeDocument/2006/relationships/image" Target="../media/image146.png"/><Relationship Id="rId32" Type="http://schemas.openxmlformats.org/officeDocument/2006/relationships/image" Target="../media/image150.png"/><Relationship Id="rId37" Type="http://schemas.openxmlformats.org/officeDocument/2006/relationships/customXml" Target="../ink/ink134.xml"/><Relationship Id="rId40" Type="http://schemas.openxmlformats.org/officeDocument/2006/relationships/image" Target="../media/image154.png"/><Relationship Id="rId45" Type="http://schemas.openxmlformats.org/officeDocument/2006/relationships/customXml" Target="../ink/ink138.xml"/><Relationship Id="rId53" Type="http://schemas.openxmlformats.org/officeDocument/2006/relationships/customXml" Target="../ink/ink142.xml"/><Relationship Id="rId58" Type="http://schemas.openxmlformats.org/officeDocument/2006/relationships/image" Target="../media/image163.png"/><Relationship Id="rId66" Type="http://schemas.openxmlformats.org/officeDocument/2006/relationships/image" Target="../media/image167.png"/><Relationship Id="rId5" Type="http://schemas.openxmlformats.org/officeDocument/2006/relationships/customXml" Target="../ink/ink118.xml"/><Relationship Id="rId61" Type="http://schemas.openxmlformats.org/officeDocument/2006/relationships/customXml" Target="../ink/ink146.xml"/><Relationship Id="rId19" Type="http://schemas.openxmlformats.org/officeDocument/2006/relationships/customXml" Target="../ink/ink125.xml"/><Relationship Id="rId14" Type="http://schemas.openxmlformats.org/officeDocument/2006/relationships/image" Target="../media/image141.png"/><Relationship Id="rId22" Type="http://schemas.openxmlformats.org/officeDocument/2006/relationships/image" Target="../media/image145.png"/><Relationship Id="rId27" Type="http://schemas.openxmlformats.org/officeDocument/2006/relationships/customXml" Target="../ink/ink129.xml"/><Relationship Id="rId30" Type="http://schemas.openxmlformats.org/officeDocument/2006/relationships/image" Target="../media/image149.png"/><Relationship Id="rId35" Type="http://schemas.openxmlformats.org/officeDocument/2006/relationships/customXml" Target="../ink/ink133.xml"/><Relationship Id="rId43" Type="http://schemas.openxmlformats.org/officeDocument/2006/relationships/customXml" Target="../ink/ink137.xml"/><Relationship Id="rId48" Type="http://schemas.openxmlformats.org/officeDocument/2006/relationships/image" Target="../media/image158.png"/><Relationship Id="rId56" Type="http://schemas.openxmlformats.org/officeDocument/2006/relationships/image" Target="../media/image162.png"/><Relationship Id="rId64" Type="http://schemas.openxmlformats.org/officeDocument/2006/relationships/image" Target="../media/image166.png"/><Relationship Id="rId69" Type="http://schemas.openxmlformats.org/officeDocument/2006/relationships/customXml" Target="../ink/ink150.xml"/><Relationship Id="rId8" Type="http://schemas.openxmlformats.org/officeDocument/2006/relationships/image" Target="../media/image138.png"/><Relationship Id="rId51" Type="http://schemas.openxmlformats.org/officeDocument/2006/relationships/customXml" Target="../ink/ink141.xml"/><Relationship Id="rId3" Type="http://schemas.openxmlformats.org/officeDocument/2006/relationships/customXml" Target="../ink/ink117.xml"/><Relationship Id="rId12" Type="http://schemas.openxmlformats.org/officeDocument/2006/relationships/image" Target="../media/image140.png"/><Relationship Id="rId17" Type="http://schemas.openxmlformats.org/officeDocument/2006/relationships/customXml" Target="../ink/ink124.xml"/><Relationship Id="rId25" Type="http://schemas.openxmlformats.org/officeDocument/2006/relationships/customXml" Target="../ink/ink128.xml"/><Relationship Id="rId33" Type="http://schemas.openxmlformats.org/officeDocument/2006/relationships/customXml" Target="../ink/ink132.xml"/><Relationship Id="rId38" Type="http://schemas.openxmlformats.org/officeDocument/2006/relationships/image" Target="../media/image153.png"/><Relationship Id="rId46" Type="http://schemas.openxmlformats.org/officeDocument/2006/relationships/image" Target="../media/image157.png"/><Relationship Id="rId59" Type="http://schemas.openxmlformats.org/officeDocument/2006/relationships/customXml" Target="../ink/ink145.xml"/><Relationship Id="rId67" Type="http://schemas.openxmlformats.org/officeDocument/2006/relationships/customXml" Target="../ink/ink149.xml"/><Relationship Id="rId20" Type="http://schemas.openxmlformats.org/officeDocument/2006/relationships/image" Target="../media/image144.png"/><Relationship Id="rId41" Type="http://schemas.openxmlformats.org/officeDocument/2006/relationships/customXml" Target="../ink/ink136.xml"/><Relationship Id="rId54" Type="http://schemas.openxmlformats.org/officeDocument/2006/relationships/image" Target="../media/image161.png"/><Relationship Id="rId62" Type="http://schemas.openxmlformats.org/officeDocument/2006/relationships/image" Target="../media/image165.png"/><Relationship Id="rId7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49" Type="http://schemas.openxmlformats.org/officeDocument/2006/relationships/customXml" Target="../ink/ink140.xml"/><Relationship Id="rId57" Type="http://schemas.openxmlformats.org/officeDocument/2006/relationships/customXml" Target="../ink/ink144.xml"/><Relationship Id="rId10" Type="http://schemas.openxmlformats.org/officeDocument/2006/relationships/image" Target="../media/image139.png"/><Relationship Id="rId31" Type="http://schemas.openxmlformats.org/officeDocument/2006/relationships/customXml" Target="../ink/ink131.xml"/><Relationship Id="rId44" Type="http://schemas.openxmlformats.org/officeDocument/2006/relationships/image" Target="../media/image156.png"/><Relationship Id="rId52" Type="http://schemas.openxmlformats.org/officeDocument/2006/relationships/image" Target="../media/image160.png"/><Relationship Id="rId60" Type="http://schemas.openxmlformats.org/officeDocument/2006/relationships/image" Target="../media/image164.png"/><Relationship Id="rId65" Type="http://schemas.openxmlformats.org/officeDocument/2006/relationships/customXml" Target="../ink/ink148.xml"/><Relationship Id="rId4" Type="http://schemas.openxmlformats.org/officeDocument/2006/relationships/image" Target="../media/image136.png"/><Relationship Id="rId9" Type="http://schemas.openxmlformats.org/officeDocument/2006/relationships/customXml" Target="../ink/ink120.xml"/><Relationship Id="rId13" Type="http://schemas.openxmlformats.org/officeDocument/2006/relationships/customXml" Target="../ink/ink122.xml"/><Relationship Id="rId18" Type="http://schemas.openxmlformats.org/officeDocument/2006/relationships/image" Target="../media/image143.png"/><Relationship Id="rId39" Type="http://schemas.openxmlformats.org/officeDocument/2006/relationships/customXml" Target="../ink/ink135.xml"/><Relationship Id="rId34" Type="http://schemas.openxmlformats.org/officeDocument/2006/relationships/image" Target="../media/image151.png"/><Relationship Id="rId50" Type="http://schemas.openxmlformats.org/officeDocument/2006/relationships/image" Target="../media/image159.png"/><Relationship Id="rId55" Type="http://schemas.openxmlformats.org/officeDocument/2006/relationships/customXml" Target="../ink/ink14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7.xml"/><Relationship Id="rId21" Type="http://schemas.openxmlformats.org/officeDocument/2006/relationships/customXml" Target="../ink/ink159.xml"/><Relationship Id="rId42" Type="http://schemas.openxmlformats.org/officeDocument/2006/relationships/image" Target="../media/image191.png"/><Relationship Id="rId63" Type="http://schemas.openxmlformats.org/officeDocument/2006/relationships/customXml" Target="../ink/ink180.xml"/><Relationship Id="rId84" Type="http://schemas.openxmlformats.org/officeDocument/2006/relationships/image" Target="../media/image212.png"/><Relationship Id="rId138" Type="http://schemas.openxmlformats.org/officeDocument/2006/relationships/image" Target="../media/image239.png"/><Relationship Id="rId107" Type="http://schemas.openxmlformats.org/officeDocument/2006/relationships/customXml" Target="../ink/ink202.xml"/><Relationship Id="rId11" Type="http://schemas.openxmlformats.org/officeDocument/2006/relationships/customXml" Target="../ink/ink154.xml"/><Relationship Id="rId32" Type="http://schemas.openxmlformats.org/officeDocument/2006/relationships/image" Target="../media/image186.png"/><Relationship Id="rId53" Type="http://schemas.openxmlformats.org/officeDocument/2006/relationships/customXml" Target="../ink/ink175.xml"/><Relationship Id="rId74" Type="http://schemas.openxmlformats.org/officeDocument/2006/relationships/image" Target="../media/image207.png"/><Relationship Id="rId128" Type="http://schemas.openxmlformats.org/officeDocument/2006/relationships/image" Target="../media/image234.png"/><Relationship Id="rId149" Type="http://schemas.openxmlformats.org/officeDocument/2006/relationships/customXml" Target="../ink/ink223.xml"/><Relationship Id="rId5" Type="http://schemas.openxmlformats.org/officeDocument/2006/relationships/customXml" Target="../ink/ink151.xml"/><Relationship Id="rId95" Type="http://schemas.openxmlformats.org/officeDocument/2006/relationships/customXml" Target="../ink/ink196.xml"/><Relationship Id="rId22" Type="http://schemas.openxmlformats.org/officeDocument/2006/relationships/image" Target="../media/image181.png"/><Relationship Id="rId27" Type="http://schemas.openxmlformats.org/officeDocument/2006/relationships/customXml" Target="../ink/ink162.xml"/><Relationship Id="rId43" Type="http://schemas.openxmlformats.org/officeDocument/2006/relationships/customXml" Target="../ink/ink170.xml"/><Relationship Id="rId48" Type="http://schemas.openxmlformats.org/officeDocument/2006/relationships/image" Target="../media/image194.png"/><Relationship Id="rId64" Type="http://schemas.openxmlformats.org/officeDocument/2006/relationships/image" Target="../media/image202.png"/><Relationship Id="rId69" Type="http://schemas.openxmlformats.org/officeDocument/2006/relationships/customXml" Target="../ink/ink183.xml"/><Relationship Id="rId113" Type="http://schemas.openxmlformats.org/officeDocument/2006/relationships/customXml" Target="../ink/ink205.xml"/><Relationship Id="rId118" Type="http://schemas.openxmlformats.org/officeDocument/2006/relationships/image" Target="../media/image229.png"/><Relationship Id="rId134" Type="http://schemas.openxmlformats.org/officeDocument/2006/relationships/image" Target="../media/image237.png"/><Relationship Id="rId139" Type="http://schemas.openxmlformats.org/officeDocument/2006/relationships/customXml" Target="../ink/ink218.xml"/><Relationship Id="rId80" Type="http://schemas.openxmlformats.org/officeDocument/2006/relationships/image" Target="../media/image210.png"/><Relationship Id="rId85" Type="http://schemas.openxmlformats.org/officeDocument/2006/relationships/customXml" Target="../ink/ink191.xml"/><Relationship Id="rId150" Type="http://schemas.openxmlformats.org/officeDocument/2006/relationships/image" Target="../media/image245.png"/><Relationship Id="rId12" Type="http://schemas.openxmlformats.org/officeDocument/2006/relationships/image" Target="../media/image176.png"/><Relationship Id="rId17" Type="http://schemas.openxmlformats.org/officeDocument/2006/relationships/customXml" Target="../ink/ink157.xml"/><Relationship Id="rId33" Type="http://schemas.openxmlformats.org/officeDocument/2006/relationships/customXml" Target="../ink/ink165.xml"/><Relationship Id="rId38" Type="http://schemas.openxmlformats.org/officeDocument/2006/relationships/image" Target="../media/image189.png"/><Relationship Id="rId59" Type="http://schemas.openxmlformats.org/officeDocument/2006/relationships/customXml" Target="../ink/ink178.xml"/><Relationship Id="rId103" Type="http://schemas.openxmlformats.org/officeDocument/2006/relationships/customXml" Target="../ink/ink200.xml"/><Relationship Id="rId108" Type="http://schemas.openxmlformats.org/officeDocument/2006/relationships/image" Target="../media/image224.png"/><Relationship Id="rId124" Type="http://schemas.openxmlformats.org/officeDocument/2006/relationships/image" Target="../media/image232.png"/><Relationship Id="rId129" Type="http://schemas.openxmlformats.org/officeDocument/2006/relationships/customXml" Target="../ink/ink213.xml"/><Relationship Id="rId54" Type="http://schemas.openxmlformats.org/officeDocument/2006/relationships/image" Target="../media/image197.png"/><Relationship Id="rId70" Type="http://schemas.openxmlformats.org/officeDocument/2006/relationships/image" Target="../media/image205.png"/><Relationship Id="rId75" Type="http://schemas.openxmlformats.org/officeDocument/2006/relationships/customXml" Target="../ink/ink186.xml"/><Relationship Id="rId91" Type="http://schemas.openxmlformats.org/officeDocument/2006/relationships/customXml" Target="../ink/ink194.xml"/><Relationship Id="rId96" Type="http://schemas.openxmlformats.org/officeDocument/2006/relationships/image" Target="../media/image218.png"/><Relationship Id="rId140" Type="http://schemas.openxmlformats.org/officeDocument/2006/relationships/image" Target="../media/image240.png"/><Relationship Id="rId145" Type="http://schemas.openxmlformats.org/officeDocument/2006/relationships/customXml" Target="../ink/ink2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23" Type="http://schemas.openxmlformats.org/officeDocument/2006/relationships/customXml" Target="../ink/ink160.xml"/><Relationship Id="rId28" Type="http://schemas.openxmlformats.org/officeDocument/2006/relationships/image" Target="../media/image184.png"/><Relationship Id="rId49" Type="http://schemas.openxmlformats.org/officeDocument/2006/relationships/customXml" Target="../ink/ink173.xml"/><Relationship Id="rId114" Type="http://schemas.openxmlformats.org/officeDocument/2006/relationships/image" Target="../media/image227.png"/><Relationship Id="rId119" Type="http://schemas.openxmlformats.org/officeDocument/2006/relationships/customXml" Target="../ink/ink208.xml"/><Relationship Id="rId44" Type="http://schemas.openxmlformats.org/officeDocument/2006/relationships/image" Target="../media/image192.png"/><Relationship Id="rId60" Type="http://schemas.openxmlformats.org/officeDocument/2006/relationships/image" Target="../media/image200.png"/><Relationship Id="rId65" Type="http://schemas.openxmlformats.org/officeDocument/2006/relationships/customXml" Target="../ink/ink181.xml"/><Relationship Id="rId81" Type="http://schemas.openxmlformats.org/officeDocument/2006/relationships/customXml" Target="../ink/ink189.xml"/><Relationship Id="rId86" Type="http://schemas.openxmlformats.org/officeDocument/2006/relationships/image" Target="../media/image213.png"/><Relationship Id="rId130" Type="http://schemas.openxmlformats.org/officeDocument/2006/relationships/image" Target="../media/image235.png"/><Relationship Id="rId135" Type="http://schemas.openxmlformats.org/officeDocument/2006/relationships/customXml" Target="../ink/ink216.xml"/><Relationship Id="rId13" Type="http://schemas.openxmlformats.org/officeDocument/2006/relationships/customXml" Target="../ink/ink155.xml"/><Relationship Id="rId18" Type="http://schemas.openxmlformats.org/officeDocument/2006/relationships/image" Target="../media/image179.png"/><Relationship Id="rId39" Type="http://schemas.openxmlformats.org/officeDocument/2006/relationships/customXml" Target="../ink/ink168.xml"/><Relationship Id="rId109" Type="http://schemas.openxmlformats.org/officeDocument/2006/relationships/customXml" Target="../ink/ink203.xml"/><Relationship Id="rId34" Type="http://schemas.openxmlformats.org/officeDocument/2006/relationships/image" Target="../media/image187.png"/><Relationship Id="rId50" Type="http://schemas.openxmlformats.org/officeDocument/2006/relationships/image" Target="../media/image195.png"/><Relationship Id="rId55" Type="http://schemas.openxmlformats.org/officeDocument/2006/relationships/customXml" Target="../ink/ink176.xml"/><Relationship Id="rId76" Type="http://schemas.openxmlformats.org/officeDocument/2006/relationships/image" Target="../media/image208.png"/><Relationship Id="rId97" Type="http://schemas.openxmlformats.org/officeDocument/2006/relationships/customXml" Target="../ink/ink197.xml"/><Relationship Id="rId104" Type="http://schemas.openxmlformats.org/officeDocument/2006/relationships/image" Target="../media/image222.png"/><Relationship Id="rId120" Type="http://schemas.openxmlformats.org/officeDocument/2006/relationships/image" Target="../media/image230.png"/><Relationship Id="rId125" Type="http://schemas.openxmlformats.org/officeDocument/2006/relationships/customXml" Target="../ink/ink211.xml"/><Relationship Id="rId141" Type="http://schemas.openxmlformats.org/officeDocument/2006/relationships/customXml" Target="../ink/ink219.xml"/><Relationship Id="rId146" Type="http://schemas.openxmlformats.org/officeDocument/2006/relationships/image" Target="../media/image243.png"/><Relationship Id="rId7" Type="http://schemas.openxmlformats.org/officeDocument/2006/relationships/customXml" Target="../ink/ink152.xml"/><Relationship Id="rId71" Type="http://schemas.openxmlformats.org/officeDocument/2006/relationships/customXml" Target="../ink/ink184.xml"/><Relationship Id="rId92" Type="http://schemas.openxmlformats.org/officeDocument/2006/relationships/image" Target="../media/image216.png"/><Relationship Id="rId2" Type="http://schemas.openxmlformats.org/officeDocument/2006/relationships/image" Target="../media/image20.tiff"/><Relationship Id="rId29" Type="http://schemas.openxmlformats.org/officeDocument/2006/relationships/customXml" Target="../ink/ink163.xml"/><Relationship Id="rId24" Type="http://schemas.openxmlformats.org/officeDocument/2006/relationships/image" Target="../media/image182.png"/><Relationship Id="rId40" Type="http://schemas.openxmlformats.org/officeDocument/2006/relationships/image" Target="../media/image190.png"/><Relationship Id="rId45" Type="http://schemas.openxmlformats.org/officeDocument/2006/relationships/customXml" Target="../ink/ink171.xml"/><Relationship Id="rId66" Type="http://schemas.openxmlformats.org/officeDocument/2006/relationships/image" Target="../media/image203.png"/><Relationship Id="rId87" Type="http://schemas.openxmlformats.org/officeDocument/2006/relationships/customXml" Target="../ink/ink192.xml"/><Relationship Id="rId110" Type="http://schemas.openxmlformats.org/officeDocument/2006/relationships/image" Target="../media/image225.png"/><Relationship Id="rId115" Type="http://schemas.openxmlformats.org/officeDocument/2006/relationships/customXml" Target="../ink/ink206.xml"/><Relationship Id="rId131" Type="http://schemas.openxmlformats.org/officeDocument/2006/relationships/customXml" Target="../ink/ink214.xml"/><Relationship Id="rId136" Type="http://schemas.openxmlformats.org/officeDocument/2006/relationships/image" Target="../media/image238.png"/><Relationship Id="rId61" Type="http://schemas.openxmlformats.org/officeDocument/2006/relationships/customXml" Target="../ink/ink179.xml"/><Relationship Id="rId82" Type="http://schemas.openxmlformats.org/officeDocument/2006/relationships/image" Target="../media/image211.png"/><Relationship Id="rId19" Type="http://schemas.openxmlformats.org/officeDocument/2006/relationships/customXml" Target="../ink/ink158.xml"/><Relationship Id="rId14" Type="http://schemas.openxmlformats.org/officeDocument/2006/relationships/image" Target="../media/image177.png"/><Relationship Id="rId30" Type="http://schemas.openxmlformats.org/officeDocument/2006/relationships/image" Target="../media/image185.png"/><Relationship Id="rId35" Type="http://schemas.openxmlformats.org/officeDocument/2006/relationships/customXml" Target="../ink/ink166.xml"/><Relationship Id="rId56" Type="http://schemas.openxmlformats.org/officeDocument/2006/relationships/image" Target="../media/image198.png"/><Relationship Id="rId77" Type="http://schemas.openxmlformats.org/officeDocument/2006/relationships/customXml" Target="../ink/ink187.xml"/><Relationship Id="rId100" Type="http://schemas.openxmlformats.org/officeDocument/2006/relationships/image" Target="../media/image220.png"/><Relationship Id="rId105" Type="http://schemas.openxmlformats.org/officeDocument/2006/relationships/customXml" Target="../ink/ink201.xml"/><Relationship Id="rId126" Type="http://schemas.openxmlformats.org/officeDocument/2006/relationships/image" Target="../media/image233.png"/><Relationship Id="rId147" Type="http://schemas.openxmlformats.org/officeDocument/2006/relationships/customXml" Target="../ink/ink222.xml"/><Relationship Id="rId8" Type="http://schemas.openxmlformats.org/officeDocument/2006/relationships/image" Target="../media/image174.png"/><Relationship Id="rId51" Type="http://schemas.openxmlformats.org/officeDocument/2006/relationships/customXml" Target="../ink/ink174.xml"/><Relationship Id="rId72" Type="http://schemas.openxmlformats.org/officeDocument/2006/relationships/image" Target="../media/image206.png"/><Relationship Id="rId93" Type="http://schemas.openxmlformats.org/officeDocument/2006/relationships/customXml" Target="../ink/ink195.xml"/><Relationship Id="rId98" Type="http://schemas.openxmlformats.org/officeDocument/2006/relationships/image" Target="../media/image219.png"/><Relationship Id="rId121" Type="http://schemas.openxmlformats.org/officeDocument/2006/relationships/customXml" Target="../ink/ink209.xml"/><Relationship Id="rId142" Type="http://schemas.openxmlformats.org/officeDocument/2006/relationships/image" Target="../media/image241.png"/><Relationship Id="rId3" Type="http://schemas.openxmlformats.org/officeDocument/2006/relationships/image" Target="../media/image21.tiff"/><Relationship Id="rId25" Type="http://schemas.openxmlformats.org/officeDocument/2006/relationships/customXml" Target="../ink/ink161.xml"/><Relationship Id="rId46" Type="http://schemas.openxmlformats.org/officeDocument/2006/relationships/image" Target="../media/image193.png"/><Relationship Id="rId67" Type="http://schemas.openxmlformats.org/officeDocument/2006/relationships/customXml" Target="../ink/ink182.xml"/><Relationship Id="rId116" Type="http://schemas.openxmlformats.org/officeDocument/2006/relationships/image" Target="../media/image228.png"/><Relationship Id="rId137" Type="http://schemas.openxmlformats.org/officeDocument/2006/relationships/customXml" Target="../ink/ink217.xml"/><Relationship Id="rId20" Type="http://schemas.openxmlformats.org/officeDocument/2006/relationships/image" Target="../media/image180.png"/><Relationship Id="rId41" Type="http://schemas.openxmlformats.org/officeDocument/2006/relationships/customXml" Target="../ink/ink169.xml"/><Relationship Id="rId62" Type="http://schemas.openxmlformats.org/officeDocument/2006/relationships/image" Target="../media/image201.png"/><Relationship Id="rId83" Type="http://schemas.openxmlformats.org/officeDocument/2006/relationships/customXml" Target="../ink/ink190.xml"/><Relationship Id="rId88" Type="http://schemas.openxmlformats.org/officeDocument/2006/relationships/image" Target="../media/image214.png"/><Relationship Id="rId111" Type="http://schemas.openxmlformats.org/officeDocument/2006/relationships/customXml" Target="../ink/ink204.xml"/><Relationship Id="rId132" Type="http://schemas.openxmlformats.org/officeDocument/2006/relationships/image" Target="../media/image236.png"/><Relationship Id="rId15" Type="http://schemas.openxmlformats.org/officeDocument/2006/relationships/customXml" Target="../ink/ink156.xml"/><Relationship Id="rId36" Type="http://schemas.openxmlformats.org/officeDocument/2006/relationships/image" Target="../media/image188.png"/><Relationship Id="rId57" Type="http://schemas.openxmlformats.org/officeDocument/2006/relationships/customXml" Target="../ink/ink177.xml"/><Relationship Id="rId106" Type="http://schemas.openxmlformats.org/officeDocument/2006/relationships/image" Target="../media/image223.png"/><Relationship Id="rId127" Type="http://schemas.openxmlformats.org/officeDocument/2006/relationships/customXml" Target="../ink/ink212.xml"/><Relationship Id="rId10" Type="http://schemas.openxmlformats.org/officeDocument/2006/relationships/image" Target="../media/image175.png"/><Relationship Id="rId31" Type="http://schemas.openxmlformats.org/officeDocument/2006/relationships/customXml" Target="../ink/ink164.xml"/><Relationship Id="rId52" Type="http://schemas.openxmlformats.org/officeDocument/2006/relationships/image" Target="../media/image196.png"/><Relationship Id="rId73" Type="http://schemas.openxmlformats.org/officeDocument/2006/relationships/customXml" Target="../ink/ink185.xml"/><Relationship Id="rId78" Type="http://schemas.openxmlformats.org/officeDocument/2006/relationships/image" Target="../media/image209.png"/><Relationship Id="rId94" Type="http://schemas.openxmlformats.org/officeDocument/2006/relationships/image" Target="../media/image217.png"/><Relationship Id="rId99" Type="http://schemas.openxmlformats.org/officeDocument/2006/relationships/customXml" Target="../ink/ink198.xml"/><Relationship Id="rId101" Type="http://schemas.openxmlformats.org/officeDocument/2006/relationships/customXml" Target="../ink/ink199.xml"/><Relationship Id="rId122" Type="http://schemas.openxmlformats.org/officeDocument/2006/relationships/image" Target="../media/image231.png"/><Relationship Id="rId143" Type="http://schemas.openxmlformats.org/officeDocument/2006/relationships/customXml" Target="../ink/ink220.xml"/><Relationship Id="rId148" Type="http://schemas.openxmlformats.org/officeDocument/2006/relationships/image" Target="../media/image244.png"/><Relationship Id="rId4" Type="http://schemas.openxmlformats.org/officeDocument/2006/relationships/image" Target="../media/image22.tiff"/><Relationship Id="rId9" Type="http://schemas.openxmlformats.org/officeDocument/2006/relationships/customXml" Target="../ink/ink153.xml"/><Relationship Id="rId26" Type="http://schemas.openxmlformats.org/officeDocument/2006/relationships/image" Target="../media/image183.png"/><Relationship Id="rId47" Type="http://schemas.openxmlformats.org/officeDocument/2006/relationships/customXml" Target="../ink/ink172.xml"/><Relationship Id="rId68" Type="http://schemas.openxmlformats.org/officeDocument/2006/relationships/image" Target="../media/image204.png"/><Relationship Id="rId89" Type="http://schemas.openxmlformats.org/officeDocument/2006/relationships/customXml" Target="../ink/ink193.xml"/><Relationship Id="rId112" Type="http://schemas.openxmlformats.org/officeDocument/2006/relationships/image" Target="../media/image226.png"/><Relationship Id="rId133" Type="http://schemas.openxmlformats.org/officeDocument/2006/relationships/customXml" Target="../ink/ink215.xml"/><Relationship Id="rId16" Type="http://schemas.openxmlformats.org/officeDocument/2006/relationships/image" Target="../media/image178.png"/><Relationship Id="rId37" Type="http://schemas.openxmlformats.org/officeDocument/2006/relationships/customXml" Target="../ink/ink167.xml"/><Relationship Id="rId58" Type="http://schemas.openxmlformats.org/officeDocument/2006/relationships/image" Target="../media/image199.png"/><Relationship Id="rId79" Type="http://schemas.openxmlformats.org/officeDocument/2006/relationships/customXml" Target="../ink/ink188.xml"/><Relationship Id="rId102" Type="http://schemas.openxmlformats.org/officeDocument/2006/relationships/image" Target="../media/image221.png"/><Relationship Id="rId123" Type="http://schemas.openxmlformats.org/officeDocument/2006/relationships/customXml" Target="../ink/ink210.xml"/><Relationship Id="rId144" Type="http://schemas.openxmlformats.org/officeDocument/2006/relationships/image" Target="../media/image242.png"/><Relationship Id="rId90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tiff"/><Relationship Id="rId10" Type="http://schemas.openxmlformats.org/officeDocument/2006/relationships/customXml" Target="../ink/ink3.xml"/><Relationship Id="rId4" Type="http://schemas.openxmlformats.org/officeDocument/2006/relationships/image" Target="../media/image3.tif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ustomXml" Target="../ink/ink4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9.png"/><Relationship Id="rId18" Type="http://schemas.openxmlformats.org/officeDocument/2006/relationships/customXml" Target="../ink/ink11.xml"/><Relationship Id="rId3" Type="http://schemas.openxmlformats.org/officeDocument/2006/relationships/image" Target="../media/image9.tiff"/><Relationship Id="rId7" Type="http://schemas.openxmlformats.org/officeDocument/2006/relationships/image" Target="../media/image16.png"/><Relationship Id="rId12" Type="http://schemas.openxmlformats.org/officeDocument/2006/relationships/customXml" Target="../ink/ink8.xml"/><Relationship Id="rId17" Type="http://schemas.openxmlformats.org/officeDocument/2006/relationships/image" Target="../media/image21.png"/><Relationship Id="rId2" Type="http://schemas.openxmlformats.org/officeDocument/2006/relationships/image" Target="../media/image8.tiff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18.png"/><Relationship Id="rId5" Type="http://schemas.openxmlformats.org/officeDocument/2006/relationships/image" Target="../media/image11.tiff"/><Relationship Id="rId15" Type="http://schemas.openxmlformats.org/officeDocument/2006/relationships/image" Target="../media/image20.png"/><Relationship Id="rId10" Type="http://schemas.openxmlformats.org/officeDocument/2006/relationships/customXml" Target="../ink/ink7.xml"/><Relationship Id="rId19" Type="http://schemas.openxmlformats.org/officeDocument/2006/relationships/image" Target="../media/image22.png"/><Relationship Id="rId4" Type="http://schemas.openxmlformats.org/officeDocument/2006/relationships/image" Target="../media/image10.tiff"/><Relationship Id="rId9" Type="http://schemas.openxmlformats.org/officeDocument/2006/relationships/image" Target="../media/image17.png"/><Relationship Id="rId1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customXml" Target="../ink/ink30.xml"/><Relationship Id="rId21" Type="http://schemas.openxmlformats.org/officeDocument/2006/relationships/customXml" Target="../ink/ink21.xml"/><Relationship Id="rId34" Type="http://schemas.openxmlformats.org/officeDocument/2006/relationships/image" Target="../media/image39.png"/><Relationship Id="rId42" Type="http://schemas.openxmlformats.org/officeDocument/2006/relationships/image" Target="../media/image43.png"/><Relationship Id="rId47" Type="http://schemas.openxmlformats.org/officeDocument/2006/relationships/customXml" Target="../ink/ink34.xml"/><Relationship Id="rId50" Type="http://schemas.openxmlformats.org/officeDocument/2006/relationships/image" Target="../media/image47.png"/><Relationship Id="rId55" Type="http://schemas.openxmlformats.org/officeDocument/2006/relationships/customXml" Target="../ink/ink38.xml"/><Relationship Id="rId63" Type="http://schemas.openxmlformats.org/officeDocument/2006/relationships/customXml" Target="../ink/ink42.xml"/><Relationship Id="rId7" Type="http://schemas.openxmlformats.org/officeDocument/2006/relationships/customXml" Target="../ink/ink14.xml"/><Relationship Id="rId2" Type="http://schemas.openxmlformats.org/officeDocument/2006/relationships/image" Target="../media/image12.tiff"/><Relationship Id="rId16" Type="http://schemas.openxmlformats.org/officeDocument/2006/relationships/image" Target="../media/image30.png"/><Relationship Id="rId29" Type="http://schemas.openxmlformats.org/officeDocument/2006/relationships/customXml" Target="../ink/ink25.xml"/><Relationship Id="rId11" Type="http://schemas.openxmlformats.org/officeDocument/2006/relationships/customXml" Target="../ink/ink16.xml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customXml" Target="../ink/ink29.xml"/><Relationship Id="rId40" Type="http://schemas.openxmlformats.org/officeDocument/2006/relationships/image" Target="../media/image42.png"/><Relationship Id="rId45" Type="http://schemas.openxmlformats.org/officeDocument/2006/relationships/customXml" Target="../ink/ink33.xml"/><Relationship Id="rId53" Type="http://schemas.openxmlformats.org/officeDocument/2006/relationships/customXml" Target="../ink/ink37.xml"/><Relationship Id="rId58" Type="http://schemas.openxmlformats.org/officeDocument/2006/relationships/image" Target="../media/image51.png"/><Relationship Id="rId5" Type="http://schemas.openxmlformats.org/officeDocument/2006/relationships/customXml" Target="../ink/ink13.xml"/><Relationship Id="rId61" Type="http://schemas.openxmlformats.org/officeDocument/2006/relationships/customXml" Target="../ink/ink41.xml"/><Relationship Id="rId19" Type="http://schemas.openxmlformats.org/officeDocument/2006/relationships/customXml" Target="../ink/ink20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24.xml"/><Relationship Id="rId30" Type="http://schemas.openxmlformats.org/officeDocument/2006/relationships/image" Target="../media/image37.png"/><Relationship Id="rId35" Type="http://schemas.openxmlformats.org/officeDocument/2006/relationships/customXml" Target="../ink/ink28.xml"/><Relationship Id="rId43" Type="http://schemas.openxmlformats.org/officeDocument/2006/relationships/customXml" Target="../ink/ink32.xml"/><Relationship Id="rId48" Type="http://schemas.openxmlformats.org/officeDocument/2006/relationships/image" Target="../media/image46.png"/><Relationship Id="rId56" Type="http://schemas.openxmlformats.org/officeDocument/2006/relationships/image" Target="../media/image50.png"/><Relationship Id="rId64" Type="http://schemas.openxmlformats.org/officeDocument/2006/relationships/image" Target="../media/image54.png"/><Relationship Id="rId8" Type="http://schemas.openxmlformats.org/officeDocument/2006/relationships/image" Target="../media/image26.png"/><Relationship Id="rId51" Type="http://schemas.openxmlformats.org/officeDocument/2006/relationships/customXml" Target="../ink/ink36.xml"/><Relationship Id="rId3" Type="http://schemas.openxmlformats.org/officeDocument/2006/relationships/customXml" Target="../ink/ink12.xml"/><Relationship Id="rId12" Type="http://schemas.openxmlformats.org/officeDocument/2006/relationships/image" Target="../media/image28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59" Type="http://schemas.openxmlformats.org/officeDocument/2006/relationships/customXml" Target="../ink/ink40.xml"/><Relationship Id="rId20" Type="http://schemas.openxmlformats.org/officeDocument/2006/relationships/image" Target="../media/image32.png"/><Relationship Id="rId41" Type="http://schemas.openxmlformats.org/officeDocument/2006/relationships/customXml" Target="../ink/ink31.xml"/><Relationship Id="rId54" Type="http://schemas.openxmlformats.org/officeDocument/2006/relationships/image" Target="../media/image49.png"/><Relationship Id="rId6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customXml" Target="../ink/ink35.xml"/><Relationship Id="rId57" Type="http://schemas.openxmlformats.org/officeDocument/2006/relationships/customXml" Target="../ink/ink39.xml"/><Relationship Id="rId10" Type="http://schemas.openxmlformats.org/officeDocument/2006/relationships/image" Target="../media/image27.png"/><Relationship Id="rId31" Type="http://schemas.openxmlformats.org/officeDocument/2006/relationships/customXml" Target="../ink/ink26.xml"/><Relationship Id="rId44" Type="http://schemas.openxmlformats.org/officeDocument/2006/relationships/image" Target="../media/image44.png"/><Relationship Id="rId52" Type="http://schemas.openxmlformats.org/officeDocument/2006/relationships/image" Target="../media/image48.png"/><Relationship Id="rId60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image" Target="../media/image63.png"/><Relationship Id="rId26" Type="http://schemas.openxmlformats.org/officeDocument/2006/relationships/image" Target="../media/image67.png"/><Relationship Id="rId39" Type="http://schemas.openxmlformats.org/officeDocument/2006/relationships/customXml" Target="../ink/ink61.xml"/><Relationship Id="rId21" Type="http://schemas.openxmlformats.org/officeDocument/2006/relationships/customXml" Target="../ink/ink52.xml"/><Relationship Id="rId34" Type="http://schemas.openxmlformats.org/officeDocument/2006/relationships/image" Target="../media/image71.png"/><Relationship Id="rId42" Type="http://schemas.openxmlformats.org/officeDocument/2006/relationships/image" Target="../media/image75.png"/><Relationship Id="rId47" Type="http://schemas.openxmlformats.org/officeDocument/2006/relationships/customXml" Target="../ink/ink65.xml"/><Relationship Id="rId50" Type="http://schemas.openxmlformats.org/officeDocument/2006/relationships/image" Target="../media/image79.png"/><Relationship Id="rId55" Type="http://schemas.openxmlformats.org/officeDocument/2006/relationships/customXml" Target="../ink/ink69.xml"/><Relationship Id="rId7" Type="http://schemas.openxmlformats.org/officeDocument/2006/relationships/customXml" Target="../ink/ink45.xml"/><Relationship Id="rId2" Type="http://schemas.openxmlformats.org/officeDocument/2006/relationships/image" Target="../media/image13.tiff"/><Relationship Id="rId16" Type="http://schemas.openxmlformats.org/officeDocument/2006/relationships/image" Target="../media/image62.png"/><Relationship Id="rId29" Type="http://schemas.openxmlformats.org/officeDocument/2006/relationships/customXml" Target="../ink/ink56.xml"/><Relationship Id="rId11" Type="http://schemas.openxmlformats.org/officeDocument/2006/relationships/customXml" Target="../ink/ink47.xml"/><Relationship Id="rId24" Type="http://schemas.openxmlformats.org/officeDocument/2006/relationships/image" Target="../media/image66.png"/><Relationship Id="rId32" Type="http://schemas.openxmlformats.org/officeDocument/2006/relationships/image" Target="../media/image70.png"/><Relationship Id="rId37" Type="http://schemas.openxmlformats.org/officeDocument/2006/relationships/customXml" Target="../ink/ink60.xml"/><Relationship Id="rId40" Type="http://schemas.openxmlformats.org/officeDocument/2006/relationships/image" Target="../media/image74.png"/><Relationship Id="rId45" Type="http://schemas.openxmlformats.org/officeDocument/2006/relationships/customXml" Target="../ink/ink64.xml"/><Relationship Id="rId53" Type="http://schemas.openxmlformats.org/officeDocument/2006/relationships/customXml" Target="../ink/ink68.xml"/><Relationship Id="rId58" Type="http://schemas.openxmlformats.org/officeDocument/2006/relationships/image" Target="../media/image83.png"/><Relationship Id="rId5" Type="http://schemas.openxmlformats.org/officeDocument/2006/relationships/customXml" Target="../ink/ink44.xml"/><Relationship Id="rId61" Type="http://schemas.openxmlformats.org/officeDocument/2006/relationships/customXml" Target="../ink/ink72.xml"/><Relationship Id="rId19" Type="http://schemas.openxmlformats.org/officeDocument/2006/relationships/customXml" Target="../ink/ink51.xml"/><Relationship Id="rId14" Type="http://schemas.openxmlformats.org/officeDocument/2006/relationships/image" Target="../media/image61.png"/><Relationship Id="rId22" Type="http://schemas.openxmlformats.org/officeDocument/2006/relationships/image" Target="../media/image65.png"/><Relationship Id="rId27" Type="http://schemas.openxmlformats.org/officeDocument/2006/relationships/customXml" Target="../ink/ink55.xml"/><Relationship Id="rId30" Type="http://schemas.openxmlformats.org/officeDocument/2006/relationships/image" Target="../media/image69.png"/><Relationship Id="rId35" Type="http://schemas.openxmlformats.org/officeDocument/2006/relationships/customXml" Target="../ink/ink59.xml"/><Relationship Id="rId43" Type="http://schemas.openxmlformats.org/officeDocument/2006/relationships/customXml" Target="../ink/ink63.xml"/><Relationship Id="rId48" Type="http://schemas.openxmlformats.org/officeDocument/2006/relationships/image" Target="../media/image78.png"/><Relationship Id="rId56" Type="http://schemas.openxmlformats.org/officeDocument/2006/relationships/image" Target="../media/image82.png"/><Relationship Id="rId8" Type="http://schemas.openxmlformats.org/officeDocument/2006/relationships/image" Target="../media/image58.png"/><Relationship Id="rId51" Type="http://schemas.openxmlformats.org/officeDocument/2006/relationships/customXml" Target="../ink/ink67.xml"/><Relationship Id="rId3" Type="http://schemas.openxmlformats.org/officeDocument/2006/relationships/customXml" Target="../ink/ink43.xml"/><Relationship Id="rId12" Type="http://schemas.openxmlformats.org/officeDocument/2006/relationships/image" Target="../media/image60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33" Type="http://schemas.openxmlformats.org/officeDocument/2006/relationships/customXml" Target="../ink/ink58.xml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customXml" Target="../ink/ink71.xml"/><Relationship Id="rId20" Type="http://schemas.openxmlformats.org/officeDocument/2006/relationships/image" Target="../media/image64.png"/><Relationship Id="rId41" Type="http://schemas.openxmlformats.org/officeDocument/2006/relationships/customXml" Target="../ink/ink62.xml"/><Relationship Id="rId54" Type="http://schemas.openxmlformats.org/officeDocument/2006/relationships/image" Target="../media/image81.png"/><Relationship Id="rId6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68.png"/><Relationship Id="rId36" Type="http://schemas.openxmlformats.org/officeDocument/2006/relationships/image" Target="../media/image72.png"/><Relationship Id="rId49" Type="http://schemas.openxmlformats.org/officeDocument/2006/relationships/customXml" Target="../ink/ink66.xml"/><Relationship Id="rId57" Type="http://schemas.openxmlformats.org/officeDocument/2006/relationships/customXml" Target="../ink/ink70.xml"/><Relationship Id="rId10" Type="http://schemas.openxmlformats.org/officeDocument/2006/relationships/image" Target="../media/image59.png"/><Relationship Id="rId31" Type="http://schemas.openxmlformats.org/officeDocument/2006/relationships/customXml" Target="../ink/ink57.xml"/><Relationship Id="rId44" Type="http://schemas.openxmlformats.org/officeDocument/2006/relationships/image" Target="../media/image76.png"/><Relationship Id="rId52" Type="http://schemas.openxmlformats.org/officeDocument/2006/relationships/image" Target="../media/image80.png"/><Relationship Id="rId60" Type="http://schemas.openxmlformats.org/officeDocument/2006/relationships/image" Target="../media/image84.png"/><Relationship Id="rId4" Type="http://schemas.openxmlformats.org/officeDocument/2006/relationships/image" Target="../media/image56.png"/><Relationship Id="rId9" Type="http://schemas.openxmlformats.org/officeDocument/2006/relationships/customXml" Target="../ink/ink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customXml" Target="../ink/ink82.xml"/><Relationship Id="rId42" Type="http://schemas.openxmlformats.org/officeDocument/2006/relationships/image" Target="../media/image108.png"/><Relationship Id="rId47" Type="http://schemas.openxmlformats.org/officeDocument/2006/relationships/customXml" Target="../ink/ink95.xml"/><Relationship Id="rId63" Type="http://schemas.openxmlformats.org/officeDocument/2006/relationships/customXml" Target="../ink/ink103.xml"/><Relationship Id="rId68" Type="http://schemas.openxmlformats.org/officeDocument/2006/relationships/image" Target="../media/image121.png"/><Relationship Id="rId84" Type="http://schemas.openxmlformats.org/officeDocument/2006/relationships/image" Target="../media/image129.png"/><Relationship Id="rId89" Type="http://schemas.openxmlformats.org/officeDocument/2006/relationships/customXml" Target="../ink/ink116.xml"/><Relationship Id="rId16" Type="http://schemas.openxmlformats.org/officeDocument/2006/relationships/image" Target="../media/image95.png"/><Relationship Id="rId11" Type="http://schemas.openxmlformats.org/officeDocument/2006/relationships/customXml" Target="../ink/ink77.xml"/><Relationship Id="rId32" Type="http://schemas.openxmlformats.org/officeDocument/2006/relationships/image" Target="../media/image103.png"/><Relationship Id="rId37" Type="http://schemas.openxmlformats.org/officeDocument/2006/relationships/customXml" Target="../ink/ink90.xml"/><Relationship Id="rId53" Type="http://schemas.openxmlformats.org/officeDocument/2006/relationships/customXml" Target="../ink/ink98.xml"/><Relationship Id="rId58" Type="http://schemas.openxmlformats.org/officeDocument/2006/relationships/image" Target="../media/image116.png"/><Relationship Id="rId74" Type="http://schemas.openxmlformats.org/officeDocument/2006/relationships/image" Target="../media/image124.png"/><Relationship Id="rId79" Type="http://schemas.openxmlformats.org/officeDocument/2006/relationships/customXml" Target="../ink/ink111.xml"/><Relationship Id="rId5" Type="http://schemas.openxmlformats.org/officeDocument/2006/relationships/customXml" Target="../ink/ink74.xml"/><Relationship Id="rId90" Type="http://schemas.openxmlformats.org/officeDocument/2006/relationships/image" Target="../media/image132.png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85.xml"/><Relationship Id="rId30" Type="http://schemas.openxmlformats.org/officeDocument/2006/relationships/image" Target="../media/image102.png"/><Relationship Id="rId35" Type="http://schemas.openxmlformats.org/officeDocument/2006/relationships/customXml" Target="../ink/ink89.xml"/><Relationship Id="rId43" Type="http://schemas.openxmlformats.org/officeDocument/2006/relationships/customXml" Target="../ink/ink93.xml"/><Relationship Id="rId48" Type="http://schemas.openxmlformats.org/officeDocument/2006/relationships/image" Target="../media/image111.png"/><Relationship Id="rId56" Type="http://schemas.openxmlformats.org/officeDocument/2006/relationships/image" Target="../media/image115.png"/><Relationship Id="rId64" Type="http://schemas.openxmlformats.org/officeDocument/2006/relationships/image" Target="../media/image119.png"/><Relationship Id="rId69" Type="http://schemas.openxmlformats.org/officeDocument/2006/relationships/customXml" Target="../ink/ink106.xml"/><Relationship Id="rId77" Type="http://schemas.openxmlformats.org/officeDocument/2006/relationships/customXml" Target="../ink/ink110.xml"/><Relationship Id="rId8" Type="http://schemas.openxmlformats.org/officeDocument/2006/relationships/image" Target="../media/image91.png"/><Relationship Id="rId51" Type="http://schemas.openxmlformats.org/officeDocument/2006/relationships/customXml" Target="../ink/ink97.xml"/><Relationship Id="rId72" Type="http://schemas.openxmlformats.org/officeDocument/2006/relationships/image" Target="../media/image123.png"/><Relationship Id="rId80" Type="http://schemas.openxmlformats.org/officeDocument/2006/relationships/image" Target="../media/image127.png"/><Relationship Id="rId85" Type="http://schemas.openxmlformats.org/officeDocument/2006/relationships/customXml" Target="../ink/ink114.xml"/><Relationship Id="rId3" Type="http://schemas.openxmlformats.org/officeDocument/2006/relationships/customXml" Target="../ink/ink73.xml"/><Relationship Id="rId12" Type="http://schemas.openxmlformats.org/officeDocument/2006/relationships/image" Target="../media/image93.png"/><Relationship Id="rId17" Type="http://schemas.openxmlformats.org/officeDocument/2006/relationships/customXml" Target="../ink/ink80.xml"/><Relationship Id="rId25" Type="http://schemas.openxmlformats.org/officeDocument/2006/relationships/customXml" Target="../ink/ink84.xml"/><Relationship Id="rId33" Type="http://schemas.openxmlformats.org/officeDocument/2006/relationships/customXml" Target="../ink/ink88.xml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customXml" Target="../ink/ink101.xml"/><Relationship Id="rId67" Type="http://schemas.openxmlformats.org/officeDocument/2006/relationships/customXml" Target="../ink/ink105.xml"/><Relationship Id="rId20" Type="http://schemas.openxmlformats.org/officeDocument/2006/relationships/image" Target="../media/image97.png"/><Relationship Id="rId41" Type="http://schemas.openxmlformats.org/officeDocument/2006/relationships/customXml" Target="../ink/ink92.xml"/><Relationship Id="rId54" Type="http://schemas.openxmlformats.org/officeDocument/2006/relationships/image" Target="../media/image114.png"/><Relationship Id="rId62" Type="http://schemas.openxmlformats.org/officeDocument/2006/relationships/image" Target="../media/image118.png"/><Relationship Id="rId70" Type="http://schemas.openxmlformats.org/officeDocument/2006/relationships/image" Target="../media/image122.png"/><Relationship Id="rId75" Type="http://schemas.openxmlformats.org/officeDocument/2006/relationships/customXml" Target="../ink/ink109.xml"/><Relationship Id="rId83" Type="http://schemas.openxmlformats.org/officeDocument/2006/relationships/customXml" Target="../ink/ink113.xml"/><Relationship Id="rId88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5" Type="http://schemas.openxmlformats.org/officeDocument/2006/relationships/customXml" Target="../ink/ink79.xml"/><Relationship Id="rId23" Type="http://schemas.openxmlformats.org/officeDocument/2006/relationships/customXml" Target="../ink/ink83.xml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customXml" Target="../ink/ink96.xml"/><Relationship Id="rId57" Type="http://schemas.openxmlformats.org/officeDocument/2006/relationships/customXml" Target="../ink/ink100.xml"/><Relationship Id="rId10" Type="http://schemas.openxmlformats.org/officeDocument/2006/relationships/image" Target="../media/image92.png"/><Relationship Id="rId31" Type="http://schemas.openxmlformats.org/officeDocument/2006/relationships/customXml" Target="../ink/ink87.xml"/><Relationship Id="rId44" Type="http://schemas.openxmlformats.org/officeDocument/2006/relationships/image" Target="../media/image109.png"/><Relationship Id="rId52" Type="http://schemas.openxmlformats.org/officeDocument/2006/relationships/image" Target="../media/image113.png"/><Relationship Id="rId60" Type="http://schemas.openxmlformats.org/officeDocument/2006/relationships/image" Target="../media/image117.png"/><Relationship Id="rId65" Type="http://schemas.openxmlformats.org/officeDocument/2006/relationships/customXml" Target="../ink/ink104.xml"/><Relationship Id="rId73" Type="http://schemas.openxmlformats.org/officeDocument/2006/relationships/customXml" Target="../ink/ink108.xml"/><Relationship Id="rId78" Type="http://schemas.openxmlformats.org/officeDocument/2006/relationships/image" Target="../media/image126.png"/><Relationship Id="rId81" Type="http://schemas.openxmlformats.org/officeDocument/2006/relationships/customXml" Target="../ink/ink112.xml"/><Relationship Id="rId86" Type="http://schemas.openxmlformats.org/officeDocument/2006/relationships/image" Target="../media/image130.png"/><Relationship Id="rId4" Type="http://schemas.openxmlformats.org/officeDocument/2006/relationships/image" Target="../media/image89.png"/><Relationship Id="rId9" Type="http://schemas.openxmlformats.org/officeDocument/2006/relationships/customXml" Target="../ink/ink76.xml"/><Relationship Id="rId13" Type="http://schemas.openxmlformats.org/officeDocument/2006/relationships/customXml" Target="../ink/ink78.xml"/><Relationship Id="rId18" Type="http://schemas.openxmlformats.org/officeDocument/2006/relationships/image" Target="../media/image96.png"/><Relationship Id="rId39" Type="http://schemas.openxmlformats.org/officeDocument/2006/relationships/customXml" Target="../ink/ink91.xml"/><Relationship Id="rId34" Type="http://schemas.openxmlformats.org/officeDocument/2006/relationships/image" Target="../media/image104.png"/><Relationship Id="rId50" Type="http://schemas.openxmlformats.org/officeDocument/2006/relationships/image" Target="../media/image112.png"/><Relationship Id="rId55" Type="http://schemas.openxmlformats.org/officeDocument/2006/relationships/customXml" Target="../ink/ink99.xml"/><Relationship Id="rId76" Type="http://schemas.openxmlformats.org/officeDocument/2006/relationships/image" Target="../media/image125.png"/><Relationship Id="rId7" Type="http://schemas.openxmlformats.org/officeDocument/2006/relationships/customXml" Target="../ink/ink75.xml"/><Relationship Id="rId71" Type="http://schemas.openxmlformats.org/officeDocument/2006/relationships/customXml" Target="../ink/ink107.xml"/><Relationship Id="rId2" Type="http://schemas.openxmlformats.org/officeDocument/2006/relationships/image" Target="../media/image16.tiff"/><Relationship Id="rId29" Type="http://schemas.openxmlformats.org/officeDocument/2006/relationships/customXml" Target="../ink/ink86.xml"/><Relationship Id="rId24" Type="http://schemas.openxmlformats.org/officeDocument/2006/relationships/image" Target="../media/image99.png"/><Relationship Id="rId40" Type="http://schemas.openxmlformats.org/officeDocument/2006/relationships/image" Target="../media/image107.png"/><Relationship Id="rId45" Type="http://schemas.openxmlformats.org/officeDocument/2006/relationships/customXml" Target="../ink/ink94.xml"/><Relationship Id="rId66" Type="http://schemas.openxmlformats.org/officeDocument/2006/relationships/image" Target="../media/image120.png"/><Relationship Id="rId87" Type="http://schemas.openxmlformats.org/officeDocument/2006/relationships/customXml" Target="../ink/ink115.xml"/><Relationship Id="rId61" Type="http://schemas.openxmlformats.org/officeDocument/2006/relationships/customXml" Target="../ink/ink102.xml"/><Relationship Id="rId82" Type="http://schemas.openxmlformats.org/officeDocument/2006/relationships/image" Target="../media/image128.png"/><Relationship Id="rId19" Type="http://schemas.openxmlformats.org/officeDocument/2006/relationships/customXml" Target="../ink/ink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300D9-6A9C-C342-A88F-8C4A55170AD5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13.1 Types of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13.2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Omnidirectional Wheeled Mobile Robots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wheel velocity limits, the chassis’ feasible twists lie inside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-sided convex polyhedron: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86F5D-57EF-4447-A524-0EB463EA9F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723" y="2446865"/>
            <a:ext cx="4847754" cy="30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0A7352-AB20-1746-A818-3579A4BE9C06}"/>
              </a:ext>
            </a:extLst>
          </p:cNvPr>
          <p:cNvSpPr txBox="1"/>
          <p:nvPr/>
        </p:nvSpPr>
        <p:spPr>
          <a:xfrm>
            <a:off x="4528952" y="4817357"/>
            <a:ext cx="6950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two parallel bounding planes in twist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65591-94A3-C440-831F-8E004BE686E6}"/>
              </a:ext>
            </a:extLst>
          </p:cNvPr>
          <p:cNvSpPr txBox="1"/>
          <p:nvPr/>
        </p:nvSpPr>
        <p:spPr>
          <a:xfrm>
            <a:off x="4166483" y="447531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581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9EA54-3E67-9344-BFC4-AF87C01FB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66" y="1422870"/>
            <a:ext cx="6144760" cy="47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CBF74B-D147-0C47-B012-874D7E583373}"/>
              </a:ext>
            </a:extLst>
          </p:cNvPr>
          <p:cNvSpPr/>
          <p:nvPr/>
        </p:nvSpPr>
        <p:spPr>
          <a:xfrm>
            <a:off x="8746067" y="2269067"/>
            <a:ext cx="2929466" cy="1744133"/>
          </a:xfrm>
          <a:prstGeom prst="roundRect">
            <a:avLst/>
          </a:prstGeom>
          <a:solidFill>
            <a:srgbClr val="FFFF00">
              <a:alpha val="9490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F4115-11BE-5E44-856D-58FF209938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66" y="1303865"/>
            <a:ext cx="7329167" cy="4767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C1A6E6-2B45-EB43-BD08-F4B49316A065}"/>
              </a:ext>
            </a:extLst>
          </p:cNvPr>
          <p:cNvSpPr txBox="1"/>
          <p:nvPr/>
        </p:nvSpPr>
        <p:spPr>
          <a:xfrm>
            <a:off x="8813800" y="2362200"/>
            <a:ext cx="2751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does it mean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convex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polyhedron is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unbounded?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02B186-B427-7744-B3E3-7DAF7F97F506}"/>
                  </a:ext>
                </a:extLst>
              </p14:cNvPr>
              <p14:cNvContentPartPr/>
              <p14:nvPr/>
            </p14:nvContentPartPr>
            <p14:xfrm>
              <a:off x="8736306" y="4169979"/>
              <a:ext cx="388080" cy="348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02B186-B427-7744-B3E3-7DAF7F97F5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8753" y="4162419"/>
                <a:ext cx="403186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619324-D090-C14F-92B7-9F129DDCC425}"/>
                  </a:ext>
                </a:extLst>
              </p14:cNvPr>
              <p14:cNvContentPartPr/>
              <p14:nvPr/>
            </p14:nvContentPartPr>
            <p14:xfrm>
              <a:off x="8489346" y="4185459"/>
              <a:ext cx="166680" cy="271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619324-D090-C14F-92B7-9F129DDCC4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2146" y="4177889"/>
                <a:ext cx="181800" cy="286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0CCFA56-3F55-4C44-B5B9-816B451CABC8}"/>
                  </a:ext>
                </a:extLst>
              </p14:cNvPr>
              <p14:cNvContentPartPr/>
              <p14:nvPr/>
            </p14:nvContentPartPr>
            <p14:xfrm>
              <a:off x="7725066" y="4190499"/>
              <a:ext cx="542520" cy="324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0CCFA56-3F55-4C44-B5B9-816B451CAB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17511" y="4182939"/>
                <a:ext cx="55727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2453DE8-C856-6D42-BD1A-93B0FC384677}"/>
                  </a:ext>
                </a:extLst>
              </p14:cNvPr>
              <p14:cNvContentPartPr/>
              <p14:nvPr/>
            </p14:nvContentPartPr>
            <p14:xfrm>
              <a:off x="9995226" y="4311819"/>
              <a:ext cx="21600" cy="9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2453DE8-C856-6D42-BD1A-93B0FC3846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87666" y="4304259"/>
                <a:ext cx="36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BE456E-8DF9-3B44-B073-CF16258952D5}"/>
                  </a:ext>
                </a:extLst>
              </p14:cNvPr>
              <p14:cNvContentPartPr/>
              <p14:nvPr/>
            </p14:nvContentPartPr>
            <p14:xfrm>
              <a:off x="10018986" y="4222179"/>
              <a:ext cx="23400" cy="26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BE456E-8DF9-3B44-B073-CF16258952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11426" y="4214979"/>
                <a:ext cx="38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9105702-859E-214B-84FA-979DB1F046D5}"/>
                  </a:ext>
                </a:extLst>
              </p14:cNvPr>
              <p14:cNvContentPartPr/>
              <p14:nvPr/>
            </p14:nvContentPartPr>
            <p14:xfrm>
              <a:off x="10744026" y="4256379"/>
              <a:ext cx="71280" cy="110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9105702-859E-214B-84FA-979DB1F046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36466" y="4248819"/>
                <a:ext cx="86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4F1462-189D-174B-8E77-C6E519AA8D1B}"/>
                  </a:ext>
                </a:extLst>
              </p14:cNvPr>
              <p14:cNvContentPartPr/>
              <p14:nvPr/>
            </p14:nvContentPartPr>
            <p14:xfrm>
              <a:off x="10476186" y="4162059"/>
              <a:ext cx="209160" cy="217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4F1462-189D-174B-8E77-C6E519AA8D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68626" y="4154511"/>
                <a:ext cx="224280" cy="23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C7DC7C-C8AD-C04E-B071-3F1E767D8914}"/>
                  </a:ext>
                </a:extLst>
              </p14:cNvPr>
              <p14:cNvContentPartPr/>
              <p14:nvPr/>
            </p14:nvContentPartPr>
            <p14:xfrm>
              <a:off x="10113306" y="4264299"/>
              <a:ext cx="149400" cy="141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C7DC7C-C8AD-C04E-B071-3F1E767D89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05746" y="4256739"/>
                <a:ext cx="164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649D960-08A3-1544-93D9-089A1ED59DFF}"/>
                  </a:ext>
                </a:extLst>
              </p14:cNvPr>
              <p14:cNvContentPartPr/>
              <p14:nvPr/>
            </p14:nvContentPartPr>
            <p14:xfrm>
              <a:off x="9333186" y="4201299"/>
              <a:ext cx="603000" cy="234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649D960-08A3-1544-93D9-089A1ED59D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25626" y="4193727"/>
                <a:ext cx="618120" cy="249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95C974-9EAE-CC45-BFA5-5709AC16B9EA}"/>
                  </a:ext>
                </a:extLst>
              </p14:cNvPr>
              <p14:cNvContentPartPr/>
              <p14:nvPr/>
            </p14:nvContentPartPr>
            <p14:xfrm>
              <a:off x="11445666" y="4114539"/>
              <a:ext cx="152280" cy="261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95C974-9EAE-CC45-BFA5-5709AC16B9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38124" y="4106979"/>
                <a:ext cx="167005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8640946-EE62-DC47-B05C-96CA9D3CC76E}"/>
                  </a:ext>
                </a:extLst>
              </p14:cNvPr>
              <p14:cNvContentPartPr/>
              <p14:nvPr/>
            </p14:nvContentPartPr>
            <p14:xfrm>
              <a:off x="11004306" y="4243059"/>
              <a:ext cx="367560" cy="157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8640946-EE62-DC47-B05C-96CA9D3CC7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96746" y="4235499"/>
                <a:ext cx="3826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FFDC414-8043-1348-B070-E993CBDFFA6D}"/>
                  </a:ext>
                </a:extLst>
              </p14:cNvPr>
              <p14:cNvContentPartPr/>
              <p14:nvPr/>
            </p14:nvContentPartPr>
            <p14:xfrm>
              <a:off x="7803546" y="4725099"/>
              <a:ext cx="148320" cy="215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FFDC414-8043-1348-B070-E993CBDFFA6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96346" y="4717899"/>
                <a:ext cx="163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18C200C-0ABA-8342-8C14-3BDB907803C3}"/>
                  </a:ext>
                </a:extLst>
              </p14:cNvPr>
              <p14:cNvContentPartPr/>
              <p14:nvPr/>
            </p14:nvContentPartPr>
            <p14:xfrm>
              <a:off x="8158866" y="4824099"/>
              <a:ext cx="86760" cy="99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18C200C-0ABA-8342-8C14-3BDB907803C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51306" y="4816539"/>
                <a:ext cx="1018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2362A9D-5203-284D-8BA9-6F1C49094180}"/>
                  </a:ext>
                </a:extLst>
              </p14:cNvPr>
              <p14:cNvContentPartPr/>
              <p14:nvPr/>
            </p14:nvContentPartPr>
            <p14:xfrm>
              <a:off x="8320866" y="4776579"/>
              <a:ext cx="129960" cy="119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2362A9D-5203-284D-8BA9-6F1C4909418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13306" y="4769019"/>
                <a:ext cx="1450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EAE1B87-C8F8-784A-9B37-30D69E965756}"/>
                  </a:ext>
                </a:extLst>
              </p14:cNvPr>
              <p14:cNvContentPartPr/>
              <p14:nvPr/>
            </p14:nvContentPartPr>
            <p14:xfrm>
              <a:off x="8885346" y="4738419"/>
              <a:ext cx="69120" cy="138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EAE1B87-C8F8-784A-9B37-30D69E9657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77786" y="4730859"/>
                <a:ext cx="84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767C027-B244-624B-82EC-90F5BB91A6CF}"/>
                  </a:ext>
                </a:extLst>
              </p14:cNvPr>
              <p14:cNvContentPartPr/>
              <p14:nvPr/>
            </p14:nvContentPartPr>
            <p14:xfrm>
              <a:off x="9017826" y="4713579"/>
              <a:ext cx="105480" cy="149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767C027-B244-624B-82EC-90F5BB91A6C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10266" y="4706019"/>
                <a:ext cx="1206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3781B9A-5FCA-8540-8852-839E153123DB}"/>
                  </a:ext>
                </a:extLst>
              </p14:cNvPr>
              <p14:cNvContentPartPr/>
              <p14:nvPr/>
            </p14:nvContentPartPr>
            <p14:xfrm>
              <a:off x="9183426" y="4831659"/>
              <a:ext cx="35640" cy="32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3781B9A-5FCA-8540-8852-839E153123D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175866" y="4824099"/>
                <a:ext cx="50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85D436A-59B0-6345-9E6A-C6DAF3DCE7A0}"/>
                  </a:ext>
                </a:extLst>
              </p14:cNvPr>
              <p14:cNvContentPartPr/>
              <p14:nvPr/>
            </p14:nvContentPartPr>
            <p14:xfrm>
              <a:off x="8666826" y="4650579"/>
              <a:ext cx="159120" cy="22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85D436A-59B0-6345-9E6A-C6DAF3DCE7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59266" y="4643019"/>
                <a:ext cx="1742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2924CE-DE11-8B46-B8C8-3DEEFD9CBB0A}"/>
                  </a:ext>
                </a:extLst>
              </p14:cNvPr>
              <p14:cNvContentPartPr/>
              <p14:nvPr/>
            </p14:nvContentPartPr>
            <p14:xfrm>
              <a:off x="10713426" y="4532499"/>
              <a:ext cx="315000" cy="270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2924CE-DE11-8B46-B8C8-3DEEFD9CBB0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705875" y="4524939"/>
                <a:ext cx="330103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B099DF8-0A80-9F47-9F2C-65065B8C83B4}"/>
                  </a:ext>
                </a:extLst>
              </p14:cNvPr>
              <p14:cNvContentPartPr/>
              <p14:nvPr/>
            </p14:nvContentPartPr>
            <p14:xfrm>
              <a:off x="10277106" y="4599099"/>
              <a:ext cx="366120" cy="205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B099DF8-0A80-9F47-9F2C-65065B8C83B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269546" y="4591539"/>
                <a:ext cx="380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37CC5A9-FA43-0F4A-8F32-86F545B3D33E}"/>
                  </a:ext>
                </a:extLst>
              </p14:cNvPr>
              <p14:cNvContentPartPr/>
              <p14:nvPr/>
            </p14:nvContentPartPr>
            <p14:xfrm>
              <a:off x="9498786" y="4604859"/>
              <a:ext cx="561240" cy="235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37CC5A9-FA43-0F4A-8F32-86F545B3D33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91226" y="4597299"/>
                <a:ext cx="576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4F39C72-58AA-A342-B8EC-478280FF04EF}"/>
                  </a:ext>
                </a:extLst>
              </p14:cNvPr>
              <p14:cNvContentPartPr/>
              <p14:nvPr/>
            </p14:nvContentPartPr>
            <p14:xfrm>
              <a:off x="9399426" y="5005539"/>
              <a:ext cx="248040" cy="210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4F39C72-58AA-A342-B8EC-478280FF0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91855" y="4997979"/>
                <a:ext cx="263182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635DDC0-FB14-2041-A900-1E71CC924062}"/>
                  </a:ext>
                </a:extLst>
              </p14:cNvPr>
              <p14:cNvContentPartPr/>
              <p14:nvPr/>
            </p14:nvContentPartPr>
            <p14:xfrm>
              <a:off x="8935746" y="5060619"/>
              <a:ext cx="247680" cy="214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635DDC0-FB14-2041-A900-1E71CC92406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928186" y="5053059"/>
                <a:ext cx="262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918206D-5E43-3747-9CA2-B997EE2A0A1F}"/>
                  </a:ext>
                </a:extLst>
              </p14:cNvPr>
              <p14:cNvContentPartPr/>
              <p14:nvPr/>
            </p14:nvContentPartPr>
            <p14:xfrm>
              <a:off x="7808226" y="5090139"/>
              <a:ext cx="921600" cy="195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918206D-5E43-3747-9CA2-B997EE2A0A1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00666" y="5082593"/>
                <a:ext cx="936720" cy="21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6CB2C66-4224-3444-8802-150EC54D4E1A}"/>
                  </a:ext>
                </a:extLst>
              </p14:cNvPr>
              <p14:cNvContentPartPr/>
              <p14:nvPr/>
            </p14:nvContentPartPr>
            <p14:xfrm>
              <a:off x="9716946" y="4965939"/>
              <a:ext cx="822600" cy="252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6CB2C66-4224-3444-8802-150EC54D4E1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09386" y="4958379"/>
                <a:ext cx="8377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832DD48-87FC-D44C-8FE5-06137329EE39}"/>
                  </a:ext>
                </a:extLst>
              </p14:cNvPr>
              <p14:cNvContentPartPr/>
              <p14:nvPr/>
            </p14:nvContentPartPr>
            <p14:xfrm>
              <a:off x="10651146" y="4960899"/>
              <a:ext cx="233280" cy="376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832DD48-87FC-D44C-8FE5-06137329EE3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43598" y="4953339"/>
                <a:ext cx="248377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1A522D5-86EE-7E4C-B4AA-36FD941ED034}"/>
                  </a:ext>
                </a:extLst>
              </p14:cNvPr>
              <p14:cNvContentPartPr/>
              <p14:nvPr/>
            </p14:nvContentPartPr>
            <p14:xfrm>
              <a:off x="8706426" y="5557059"/>
              <a:ext cx="12240" cy="84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1A522D5-86EE-7E4C-B4AA-36FD941ED03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698866" y="5549499"/>
                <a:ext cx="27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782C0F6-4EC8-CE48-A054-4EA30CEC141F}"/>
                  </a:ext>
                </a:extLst>
              </p14:cNvPr>
              <p14:cNvContentPartPr/>
              <p14:nvPr/>
            </p14:nvContentPartPr>
            <p14:xfrm>
              <a:off x="8725866" y="5485419"/>
              <a:ext cx="13680" cy="26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782C0F6-4EC8-CE48-A054-4EA30CEC14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18306" y="5477859"/>
                <a:ext cx="28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09D076D-0CA2-EE4A-B040-A6C603BCCC2A}"/>
                  </a:ext>
                </a:extLst>
              </p14:cNvPr>
              <p14:cNvContentPartPr/>
              <p14:nvPr/>
            </p14:nvContentPartPr>
            <p14:xfrm>
              <a:off x="10945626" y="5499099"/>
              <a:ext cx="117000" cy="161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09D076D-0CA2-EE4A-B040-A6C603BCCC2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938426" y="5491539"/>
                <a:ext cx="1321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65138C5-0F23-5143-9A7F-8C965ACA41BF}"/>
                  </a:ext>
                </a:extLst>
              </p14:cNvPr>
              <p14:cNvContentPartPr/>
              <p14:nvPr/>
            </p14:nvContentPartPr>
            <p14:xfrm>
              <a:off x="11168826" y="5620419"/>
              <a:ext cx="29520" cy="31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65138C5-0F23-5143-9A7F-8C965ACA41B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161266" y="5612859"/>
                <a:ext cx="44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9DC95CB-8461-D84E-A75C-A992A91B83D0}"/>
                  </a:ext>
                </a:extLst>
              </p14:cNvPr>
              <p14:cNvContentPartPr/>
              <p14:nvPr/>
            </p14:nvContentPartPr>
            <p14:xfrm>
              <a:off x="10038786" y="5391459"/>
              <a:ext cx="817200" cy="337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9DC95CB-8461-D84E-A75C-A992A91B83D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031226" y="5384251"/>
                <a:ext cx="8323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467B895-C4D3-DC4D-A854-1E225C51CB38}"/>
                  </a:ext>
                </a:extLst>
              </p14:cNvPr>
              <p14:cNvContentPartPr/>
              <p14:nvPr/>
            </p14:nvContentPartPr>
            <p14:xfrm>
              <a:off x="9185946" y="5391459"/>
              <a:ext cx="649080" cy="275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467B895-C4D3-DC4D-A854-1E225C51CB3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178382" y="5384259"/>
                <a:ext cx="664208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F8C26E8-AAC3-9C44-A2AF-CD0BFE24C6FD}"/>
                  </a:ext>
                </a:extLst>
              </p14:cNvPr>
              <p14:cNvContentPartPr/>
              <p14:nvPr/>
            </p14:nvContentPartPr>
            <p14:xfrm>
              <a:off x="8812626" y="5512419"/>
              <a:ext cx="209160" cy="252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F8C26E8-AAC3-9C44-A2AF-CD0BFE24C6F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805066" y="5504859"/>
                <a:ext cx="2242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C762AB0-C4D3-FD4E-9B9F-85588AA058F0}"/>
                  </a:ext>
                </a:extLst>
              </p14:cNvPr>
              <p14:cNvContentPartPr/>
              <p14:nvPr/>
            </p14:nvContentPartPr>
            <p14:xfrm>
              <a:off x="7793106" y="5429259"/>
              <a:ext cx="847800" cy="262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C762AB0-C4D3-FD4E-9B9F-85588AA058F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85546" y="5421699"/>
                <a:ext cx="862920" cy="2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12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83F78C-1486-0D44-B8ED-402B86288125}"/>
              </a:ext>
            </a:extLst>
          </p:cNvPr>
          <p:cNvGrpSpPr/>
          <p:nvPr/>
        </p:nvGrpSpPr>
        <p:grpSpPr>
          <a:xfrm>
            <a:off x="816122" y="1354517"/>
            <a:ext cx="3423138" cy="2675153"/>
            <a:chOff x="2177562" y="1560146"/>
            <a:chExt cx="3423138" cy="2675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1F928-6DCF-BE4B-8725-04ED98CC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3900" y="1560146"/>
              <a:ext cx="1066800" cy="318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F614A5-BD16-654C-B8BC-92075198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533900" y="3916485"/>
              <a:ext cx="1066800" cy="3188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B86788-BF21-7C4E-812B-8431EFA50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177562" y="3916485"/>
              <a:ext cx="1066800" cy="3188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BBC1F-7304-A747-944C-BBD349AE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7562" y="1560146"/>
              <a:ext cx="1066800" cy="31881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316A75-AAD1-324C-9E62-79C3EBFAE529}"/>
                </a:ext>
              </a:extLst>
            </p:cNvPr>
            <p:cNvGrpSpPr/>
            <p:nvPr/>
          </p:nvGrpSpPr>
          <p:grpSpPr>
            <a:xfrm>
              <a:off x="3314701" y="2350476"/>
              <a:ext cx="1661745" cy="577362"/>
              <a:chOff x="3314701" y="2350476"/>
              <a:chExt cx="1661745" cy="57736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FF62F8-F707-2547-910C-464034C81296}"/>
                  </a:ext>
                </a:extLst>
              </p:cNvPr>
              <p:cNvCxnSpPr/>
              <p:nvPr/>
            </p:nvCxnSpPr>
            <p:spPr>
              <a:xfrm>
                <a:off x="3886200" y="2927838"/>
                <a:ext cx="109024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5DACBD7-9ECF-FF4C-9547-2956651F8227}"/>
                  </a:ext>
                </a:extLst>
              </p:cNvPr>
              <p:cNvCxnSpPr/>
              <p:nvPr/>
            </p:nvCxnSpPr>
            <p:spPr>
              <a:xfrm>
                <a:off x="3314701" y="2350476"/>
                <a:ext cx="1090246" cy="0"/>
              </a:xfrm>
              <a:prstGeom prst="straightConnector1">
                <a:avLst/>
              </a:prstGeom>
              <a:ln w="28575">
                <a:tailEnd type="triangle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536B81-8D56-8542-AD6B-F1311744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5850" y="3039792"/>
              <a:ext cx="261449" cy="254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C0F7DD-C09D-5546-A60E-A7987FD8C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6801" y="1773115"/>
              <a:ext cx="307203" cy="28759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C32143-2DF1-604B-9488-C580329F4C58}"/>
              </a:ext>
            </a:extLst>
          </p:cNvPr>
          <p:cNvSpPr txBox="1"/>
          <p:nvPr/>
        </p:nvSpPr>
        <p:spPr>
          <a:xfrm>
            <a:off x="5608320" y="751840"/>
            <a:ext cx="6013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centers of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omniwheels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mobile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 are at the corners of a square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distance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each other.  The radius of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wheels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the forward driving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direction for each wheel is to the right. 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FB069-B637-BC45-84F6-383DE766C27C}"/>
              </a:ext>
            </a:extLst>
          </p:cNvPr>
          <p:cNvCxnSpPr/>
          <p:nvPr/>
        </p:nvCxnSpPr>
        <p:spPr>
          <a:xfrm>
            <a:off x="1349522" y="1056640"/>
            <a:ext cx="23563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A2143F-45F6-BA49-B4D5-8A42807C51D6}"/>
              </a:ext>
            </a:extLst>
          </p:cNvPr>
          <p:cNvSpPr txBox="1"/>
          <p:nvPr/>
        </p:nvSpPr>
        <p:spPr>
          <a:xfrm>
            <a:off x="2234529" y="61956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C1217-B64C-7841-A14A-886768F95095}"/>
              </a:ext>
            </a:extLst>
          </p:cNvPr>
          <p:cNvGrpSpPr/>
          <p:nvPr/>
        </p:nvGrpSpPr>
        <p:grpSpPr>
          <a:xfrm>
            <a:off x="873928" y="1049264"/>
            <a:ext cx="3341683" cy="3444199"/>
            <a:chOff x="873928" y="1049264"/>
            <a:chExt cx="3341683" cy="34441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F84104-0952-9B48-9B07-ED8CBD49D0D6}"/>
                </a:ext>
              </a:extLst>
            </p:cNvPr>
            <p:cNvSpPr txBox="1"/>
            <p:nvPr/>
          </p:nvSpPr>
          <p:spPr>
            <a:xfrm>
              <a:off x="3222743" y="104926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F79E60-24AB-BB46-9709-430C824F1089}"/>
                </a:ext>
              </a:extLst>
            </p:cNvPr>
            <p:cNvSpPr txBox="1"/>
            <p:nvPr/>
          </p:nvSpPr>
          <p:spPr>
            <a:xfrm>
              <a:off x="873929" y="41241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6FFB82-A2B7-654D-8CAC-8F084DD3C072}"/>
                </a:ext>
              </a:extLst>
            </p:cNvPr>
            <p:cNvSpPr txBox="1"/>
            <p:nvPr/>
          </p:nvSpPr>
          <p:spPr>
            <a:xfrm>
              <a:off x="3235856" y="412268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E6EB3D-325B-6B4D-B998-9A50FA1AB77C}"/>
                </a:ext>
              </a:extLst>
            </p:cNvPr>
            <p:cNvSpPr txBox="1"/>
            <p:nvPr/>
          </p:nvSpPr>
          <p:spPr>
            <a:xfrm>
              <a:off x="873928" y="104926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wheel 4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E18D2A-9DF8-A042-A472-80B7CD0AAB05}"/>
                  </a:ext>
                </a:extLst>
              </p14:cNvPr>
              <p14:cNvContentPartPr/>
              <p14:nvPr/>
            </p14:nvContentPartPr>
            <p14:xfrm>
              <a:off x="4887186" y="3223899"/>
              <a:ext cx="101880" cy="249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E18D2A-9DF8-A042-A472-80B7CD0AAB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9626" y="3216339"/>
                <a:ext cx="117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EC4FE0-9C8B-B74A-A8D3-D93DA76A5EEF}"/>
                  </a:ext>
                </a:extLst>
              </p14:cNvPr>
              <p14:cNvContentPartPr/>
              <p14:nvPr/>
            </p14:nvContentPartPr>
            <p14:xfrm>
              <a:off x="5044866" y="3405339"/>
              <a:ext cx="23400" cy="70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EC4FE0-9C8B-B74A-A8D3-D93DA76A5E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7306" y="3397779"/>
                <a:ext cx="385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A751D27-AE5B-0444-9443-7294BDBDF348}"/>
                  </a:ext>
                </a:extLst>
              </p14:cNvPr>
              <p14:cNvContentPartPr/>
              <p14:nvPr/>
            </p14:nvContentPartPr>
            <p14:xfrm>
              <a:off x="5171946" y="3200139"/>
              <a:ext cx="46800" cy="227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A751D27-AE5B-0444-9443-7294BDBDF3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4386" y="3192579"/>
                <a:ext cx="61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809DAC-627D-2F4C-9A95-97F277225F9D}"/>
                  </a:ext>
                </a:extLst>
              </p14:cNvPr>
              <p14:cNvContentPartPr/>
              <p14:nvPr/>
            </p14:nvContentPartPr>
            <p14:xfrm>
              <a:off x="5911746" y="3349899"/>
              <a:ext cx="11520" cy="7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809DAC-627D-2F4C-9A95-97F277225F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4186" y="3342339"/>
                <a:ext cx="266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4506DD8-6FCB-F34A-AA15-DD733FF0C65C}"/>
                  </a:ext>
                </a:extLst>
              </p14:cNvPr>
              <p14:cNvContentPartPr/>
              <p14:nvPr/>
            </p14:nvContentPartPr>
            <p14:xfrm>
              <a:off x="5919306" y="3299859"/>
              <a:ext cx="720" cy="3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4506DD8-6FCB-F34A-AA15-DD733FF0C6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11746" y="3292299"/>
                <a:ext cx="158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B17FA55-9BCB-2046-A3AD-498812C5823C}"/>
                  </a:ext>
                </a:extLst>
              </p14:cNvPr>
              <p14:cNvContentPartPr/>
              <p14:nvPr/>
            </p14:nvContentPartPr>
            <p14:xfrm>
              <a:off x="5982666" y="3308499"/>
              <a:ext cx="64080" cy="10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B17FA55-9BCB-2046-A3AD-498812C582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5466" y="3300939"/>
                <a:ext cx="78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CFBAEDC-5F99-3849-8303-BC0826E95C31}"/>
                  </a:ext>
                </a:extLst>
              </p14:cNvPr>
              <p14:cNvContentPartPr/>
              <p14:nvPr/>
            </p14:nvContentPartPr>
            <p14:xfrm>
              <a:off x="5730666" y="3205899"/>
              <a:ext cx="131040" cy="223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CFBAEDC-5F99-3849-8303-BC0826E95C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23106" y="3198339"/>
                <a:ext cx="1461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F2F378E-B92F-CB43-A3AC-F78D0C47A25E}"/>
                  </a:ext>
                </a:extLst>
              </p14:cNvPr>
              <p14:cNvContentPartPr/>
              <p14:nvPr/>
            </p14:nvContentPartPr>
            <p14:xfrm>
              <a:off x="5314146" y="3160899"/>
              <a:ext cx="190080" cy="281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F2F378E-B92F-CB43-A3AC-F78D0C47A2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06572" y="3153339"/>
                <a:ext cx="205229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6103440-DE8A-3342-A615-D4ECAA4BD016}"/>
                  </a:ext>
                </a:extLst>
              </p14:cNvPr>
              <p14:cNvContentPartPr/>
              <p14:nvPr/>
            </p14:nvContentPartPr>
            <p14:xfrm>
              <a:off x="6113706" y="3168819"/>
              <a:ext cx="262800" cy="276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6103440-DE8A-3342-A615-D4ECAA4BD0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6136" y="3161259"/>
                <a:ext cx="277941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11438F9-0028-0649-A50D-3643F3B6F385}"/>
                  </a:ext>
                </a:extLst>
              </p14:cNvPr>
              <p14:cNvContentPartPr/>
              <p14:nvPr/>
            </p14:nvContentPartPr>
            <p14:xfrm>
              <a:off x="6849906" y="3231819"/>
              <a:ext cx="5040" cy="61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11438F9-0028-0649-A50D-3643F3B6F38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42346" y="3224259"/>
                <a:ext cx="20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187EB9B-6955-E441-9168-8E251AD05BCE}"/>
                  </a:ext>
                </a:extLst>
              </p14:cNvPr>
              <p14:cNvContentPartPr/>
              <p14:nvPr/>
            </p14:nvContentPartPr>
            <p14:xfrm>
              <a:off x="6857466" y="3150099"/>
              <a:ext cx="720" cy="2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187EB9B-6955-E441-9168-8E251AD05BC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49906" y="3142539"/>
                <a:ext cx="1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29339B-DE5A-6B48-B041-EC573EA4C86F}"/>
                  </a:ext>
                </a:extLst>
              </p14:cNvPr>
              <p14:cNvContentPartPr/>
              <p14:nvPr/>
            </p14:nvContentPartPr>
            <p14:xfrm>
              <a:off x="7661706" y="3176739"/>
              <a:ext cx="36000" cy="82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29339B-DE5A-6B48-B041-EC573EA4C8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54506" y="3169179"/>
                <a:ext cx="511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8F858A5-3B68-4B42-8B1B-3629831A731B}"/>
                  </a:ext>
                </a:extLst>
              </p14:cNvPr>
              <p14:cNvContentPartPr/>
              <p14:nvPr/>
            </p14:nvContentPartPr>
            <p14:xfrm>
              <a:off x="7693026" y="3097179"/>
              <a:ext cx="21960" cy="1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8F858A5-3B68-4B42-8B1B-3629831A731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85466" y="3089619"/>
                <a:ext cx="370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20EEC7F-10F3-B343-B77B-B680F1131CF4}"/>
                  </a:ext>
                </a:extLst>
              </p14:cNvPr>
              <p14:cNvContentPartPr/>
              <p14:nvPr/>
            </p14:nvContentPartPr>
            <p14:xfrm>
              <a:off x="7756386" y="3155499"/>
              <a:ext cx="57960" cy="108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20EEC7F-10F3-B343-B77B-B680F1131C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48826" y="3147939"/>
                <a:ext cx="730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B659BA-98D1-144A-8899-28BAF80C0B9F}"/>
                  </a:ext>
                </a:extLst>
              </p14:cNvPr>
              <p14:cNvContentPartPr/>
              <p14:nvPr/>
            </p14:nvContentPartPr>
            <p14:xfrm>
              <a:off x="7873386" y="3184299"/>
              <a:ext cx="9720" cy="58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B659BA-98D1-144A-8899-28BAF80C0B9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65826" y="3177099"/>
                <a:ext cx="24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D1B6399-C0C3-C949-A3CF-1929B1EF5424}"/>
                  </a:ext>
                </a:extLst>
              </p14:cNvPr>
              <p14:cNvContentPartPr/>
              <p14:nvPr/>
            </p14:nvContentPartPr>
            <p14:xfrm>
              <a:off x="7390626" y="3084219"/>
              <a:ext cx="213480" cy="175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D1B6399-C0C3-C949-A3CF-1929B1EF542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83079" y="3077019"/>
                <a:ext cx="228575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E5C156C-2B91-064B-B5E9-1CBF82957504}"/>
                  </a:ext>
                </a:extLst>
              </p14:cNvPr>
              <p14:cNvContentPartPr/>
              <p14:nvPr/>
            </p14:nvContentPartPr>
            <p14:xfrm>
              <a:off x="6921546" y="3113379"/>
              <a:ext cx="290880" cy="226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E5C156C-2B91-064B-B5E9-1CBF8295750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13986" y="3105807"/>
                <a:ext cx="306000" cy="241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17318AF-3F87-2E47-9A1B-AD939077F6B8}"/>
                  </a:ext>
                </a:extLst>
              </p14:cNvPr>
              <p14:cNvContentPartPr/>
              <p14:nvPr/>
            </p14:nvContentPartPr>
            <p14:xfrm>
              <a:off x="6645066" y="3111219"/>
              <a:ext cx="164160" cy="237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17318AF-3F87-2E47-9A1B-AD939077F6B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37506" y="3103659"/>
                <a:ext cx="179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C714D0D-6D55-7C40-AE40-4900806B1955}"/>
                  </a:ext>
                </a:extLst>
              </p14:cNvPr>
              <p14:cNvContentPartPr/>
              <p14:nvPr/>
            </p14:nvContentPartPr>
            <p14:xfrm>
              <a:off x="7888506" y="3097899"/>
              <a:ext cx="10800" cy="16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C714D0D-6D55-7C40-AE40-4900806B195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880946" y="3090339"/>
                <a:ext cx="25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C396069-FE18-6C4E-8D1E-B611E77E6BA2}"/>
                  </a:ext>
                </a:extLst>
              </p14:cNvPr>
              <p14:cNvContentPartPr/>
              <p14:nvPr/>
            </p14:nvContentPartPr>
            <p14:xfrm>
              <a:off x="8372706" y="3116259"/>
              <a:ext cx="77760" cy="117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C396069-FE18-6C4E-8D1E-B611E77E6BA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65506" y="3108699"/>
                <a:ext cx="928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25C0201-82DB-BC4B-8DEF-A2BF425B4E6F}"/>
                  </a:ext>
                </a:extLst>
              </p14:cNvPr>
              <p14:cNvContentPartPr/>
              <p14:nvPr/>
            </p14:nvContentPartPr>
            <p14:xfrm>
              <a:off x="8906586" y="2995299"/>
              <a:ext cx="94680" cy="237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25C0201-82DB-BC4B-8DEF-A2BF425B4E6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899026" y="2987739"/>
                <a:ext cx="1098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5503F4-783D-6048-85F4-53D887274477}"/>
                  </a:ext>
                </a:extLst>
              </p14:cNvPr>
              <p14:cNvContentPartPr/>
              <p14:nvPr/>
            </p14:nvContentPartPr>
            <p14:xfrm>
              <a:off x="8521026" y="3145419"/>
              <a:ext cx="331560" cy="176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5503F4-783D-6048-85F4-53D88727447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13466" y="3137844"/>
                <a:ext cx="346680" cy="19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FB00836-6397-F948-94F7-B8C50BE09F00}"/>
                  </a:ext>
                </a:extLst>
              </p14:cNvPr>
              <p14:cNvContentPartPr/>
              <p14:nvPr/>
            </p14:nvContentPartPr>
            <p14:xfrm>
              <a:off x="7961586" y="3130659"/>
              <a:ext cx="242280" cy="257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FB00836-6397-F948-94F7-B8C50BE09F0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54026" y="3123099"/>
                <a:ext cx="2574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FB9E395-DAFB-CE4C-9481-03B70A907DC4}"/>
                  </a:ext>
                </a:extLst>
              </p14:cNvPr>
              <p14:cNvContentPartPr/>
              <p14:nvPr/>
            </p14:nvContentPartPr>
            <p14:xfrm>
              <a:off x="9230586" y="2916819"/>
              <a:ext cx="1259640" cy="1226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FB9E395-DAFB-CE4C-9481-03B70A907D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23028" y="2909259"/>
                <a:ext cx="1274756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DA7B061-9228-B84C-A149-0703B1C1F891}"/>
                  </a:ext>
                </a:extLst>
              </p14:cNvPr>
              <p14:cNvContentPartPr/>
              <p14:nvPr/>
            </p14:nvContentPartPr>
            <p14:xfrm>
              <a:off x="10578426" y="2654019"/>
              <a:ext cx="1429920" cy="1411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DA7B061-9228-B84C-A149-0703B1C1F89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570866" y="2646459"/>
                <a:ext cx="1445040" cy="14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8EC8F58-CCF9-4F4C-86D4-4CCE85EA0DD3}"/>
                  </a:ext>
                </a:extLst>
              </p14:cNvPr>
              <p14:cNvContentPartPr/>
              <p14:nvPr/>
            </p14:nvContentPartPr>
            <p14:xfrm>
              <a:off x="3239826" y="1994139"/>
              <a:ext cx="56520" cy="6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8EC8F58-CCF9-4F4C-86D4-4CCE85EA0DD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32266" y="1986579"/>
                <a:ext cx="71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58A3E3E-C8F3-2549-8A16-18624F19D4B3}"/>
                  </a:ext>
                </a:extLst>
              </p14:cNvPr>
              <p14:cNvContentPartPr/>
              <p14:nvPr/>
            </p14:nvContentPartPr>
            <p14:xfrm>
              <a:off x="3351066" y="1842579"/>
              <a:ext cx="78120" cy="74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58A3E3E-C8F3-2549-8A16-18624F19D4B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43506" y="1835019"/>
                <a:ext cx="93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60B7380-AC8F-8F46-99A7-4A89D908A7CC}"/>
                  </a:ext>
                </a:extLst>
              </p14:cNvPr>
              <p14:cNvContentPartPr/>
              <p14:nvPr/>
            </p14:nvContentPartPr>
            <p14:xfrm>
              <a:off x="3452946" y="1745379"/>
              <a:ext cx="59400" cy="57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60B7380-AC8F-8F46-99A7-4A89D908A7C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445386" y="1737819"/>
                <a:ext cx="745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06E6A49-93E4-6147-91B1-7DD853479F16}"/>
                  </a:ext>
                </a:extLst>
              </p14:cNvPr>
              <p14:cNvContentPartPr/>
              <p14:nvPr/>
            </p14:nvContentPartPr>
            <p14:xfrm>
              <a:off x="3571746" y="1622979"/>
              <a:ext cx="56520" cy="46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06E6A49-93E4-6147-91B1-7DD853479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564186" y="1615419"/>
                <a:ext cx="71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78F523A-4BC3-A948-B2BA-8B04C0399FBF}"/>
                  </a:ext>
                </a:extLst>
              </p14:cNvPr>
              <p14:cNvContentPartPr/>
              <p14:nvPr/>
            </p14:nvContentPartPr>
            <p14:xfrm>
              <a:off x="1778946" y="2108259"/>
              <a:ext cx="1395360" cy="785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78F523A-4BC3-A948-B2BA-8B04C0399FB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386" y="2100696"/>
                <a:ext cx="1410480" cy="800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96F4531-0D33-B449-ADF8-30D4E336512B}"/>
                  </a:ext>
                </a:extLst>
              </p14:cNvPr>
              <p14:cNvContentPartPr/>
              <p14:nvPr/>
            </p14:nvContentPartPr>
            <p14:xfrm>
              <a:off x="4272306" y="1460979"/>
              <a:ext cx="779040" cy="1393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96F4531-0D33-B449-ADF8-30D4E336512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64746" y="1453419"/>
                <a:ext cx="7941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3DE0ABE-CEA7-AE49-8D38-F6BCFC139D53}"/>
                  </a:ext>
                </a:extLst>
              </p14:cNvPr>
              <p14:cNvContentPartPr/>
              <p14:nvPr/>
            </p14:nvContentPartPr>
            <p14:xfrm>
              <a:off x="4437906" y="1660419"/>
              <a:ext cx="387000" cy="252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3DE0ABE-CEA7-AE49-8D38-F6BCFC139D5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30353" y="1652859"/>
                <a:ext cx="401746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34BA593-5D93-F541-8A94-A746A4E20494}"/>
                  </a:ext>
                </a:extLst>
              </p14:cNvPr>
              <p14:cNvContentPartPr/>
              <p14:nvPr/>
            </p14:nvContentPartPr>
            <p14:xfrm>
              <a:off x="3081426" y="367659"/>
              <a:ext cx="1106640" cy="1215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34BA593-5D93-F541-8A94-A746A4E2049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073864" y="360099"/>
                <a:ext cx="1121765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EB279C1-BFEC-DB49-90B5-C7F77CC31C40}"/>
                  </a:ext>
                </a:extLst>
              </p14:cNvPr>
              <p14:cNvContentPartPr/>
              <p14:nvPr/>
            </p14:nvContentPartPr>
            <p14:xfrm>
              <a:off x="5533386" y="3883419"/>
              <a:ext cx="118440" cy="26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EB279C1-BFEC-DB49-90B5-C7F77CC31C4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525826" y="3875859"/>
                <a:ext cx="133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DC2550C-5036-5F4C-BD6D-BF33A7C2BF3E}"/>
                  </a:ext>
                </a:extLst>
              </p14:cNvPr>
              <p14:cNvContentPartPr/>
              <p14:nvPr/>
            </p14:nvContentPartPr>
            <p14:xfrm>
              <a:off x="5580906" y="3979539"/>
              <a:ext cx="75240" cy="18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DC2550C-5036-5F4C-BD6D-BF33A7C2BF3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73346" y="3971979"/>
                <a:ext cx="903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4E7C3FA-22C1-A040-89E2-C2D02612BF7F}"/>
                  </a:ext>
                </a:extLst>
              </p14:cNvPr>
              <p14:cNvContentPartPr/>
              <p14:nvPr/>
            </p14:nvContentPartPr>
            <p14:xfrm>
              <a:off x="5059626" y="3790899"/>
              <a:ext cx="387360" cy="335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4E7C3FA-22C1-A040-89E2-C2D02612BF7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052073" y="3783339"/>
                <a:ext cx="402106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B12B46D-29EE-164D-9AD9-CE7967C1BFB8}"/>
                  </a:ext>
                </a:extLst>
              </p14:cNvPr>
              <p14:cNvContentPartPr/>
              <p14:nvPr/>
            </p14:nvContentPartPr>
            <p14:xfrm>
              <a:off x="4768746" y="3879459"/>
              <a:ext cx="197640" cy="243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B12B46D-29EE-164D-9AD9-CE7967C1BFB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61546" y="3871910"/>
                <a:ext cx="212760" cy="25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618A2C9-8F29-004E-9887-0D04DABF3242}"/>
                  </a:ext>
                </a:extLst>
              </p14:cNvPr>
              <p14:cNvContentPartPr/>
              <p14:nvPr/>
            </p14:nvContentPartPr>
            <p14:xfrm>
              <a:off x="6290466" y="3773619"/>
              <a:ext cx="155520" cy="185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618A2C9-8F29-004E-9887-0D04DABF324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82906" y="3766059"/>
                <a:ext cx="170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862B0F5-DB4F-0C4B-AAEB-E6019126CA69}"/>
                  </a:ext>
                </a:extLst>
              </p14:cNvPr>
              <p14:cNvContentPartPr/>
              <p14:nvPr/>
            </p14:nvContentPartPr>
            <p14:xfrm>
              <a:off x="5866026" y="3746619"/>
              <a:ext cx="284040" cy="321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862B0F5-DB4F-0C4B-AAEB-E6019126CA6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58466" y="3739059"/>
                <a:ext cx="2991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F39D16C-3A1B-CA4D-A456-FA7393B7E0E1}"/>
                  </a:ext>
                </a:extLst>
              </p14:cNvPr>
              <p14:cNvContentPartPr/>
              <p14:nvPr/>
            </p14:nvContentPartPr>
            <p14:xfrm>
              <a:off x="6539586" y="3933459"/>
              <a:ext cx="45000" cy="108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F39D16C-3A1B-CA4D-A456-FA7393B7E0E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32026" y="3925899"/>
                <a:ext cx="60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42083BF-B111-BD43-BD76-7781DA8A2C16}"/>
                  </a:ext>
                </a:extLst>
              </p14:cNvPr>
              <p14:cNvContentPartPr/>
              <p14:nvPr/>
            </p14:nvContentPartPr>
            <p14:xfrm>
              <a:off x="7068066" y="3594339"/>
              <a:ext cx="324360" cy="383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42083BF-B111-BD43-BD76-7781DA8A2C1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60506" y="3586779"/>
                <a:ext cx="3394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FFDF86A-C56E-EB4A-BE57-5EC2566B85C7}"/>
                  </a:ext>
                </a:extLst>
              </p14:cNvPr>
              <p14:cNvContentPartPr/>
              <p14:nvPr/>
            </p14:nvContentPartPr>
            <p14:xfrm>
              <a:off x="6755226" y="3707019"/>
              <a:ext cx="123480" cy="315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FFDF86A-C56E-EB4A-BE57-5EC2566B85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47666" y="3699459"/>
                <a:ext cx="138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84A35A0-D9E1-CB4A-8AF0-C45C790FE116}"/>
                  </a:ext>
                </a:extLst>
              </p14:cNvPr>
              <p14:cNvContentPartPr/>
              <p14:nvPr/>
            </p14:nvContentPartPr>
            <p14:xfrm>
              <a:off x="5029026" y="4382739"/>
              <a:ext cx="21960" cy="842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84A35A0-D9E1-CB4A-8AF0-C45C790FE11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21466" y="4375179"/>
                <a:ext cx="37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3F9A8F7-9D30-4647-95C9-DFC45E9D2371}"/>
                  </a:ext>
                </a:extLst>
              </p14:cNvPr>
              <p14:cNvContentPartPr/>
              <p14:nvPr/>
            </p14:nvContentPartPr>
            <p14:xfrm>
              <a:off x="5044866" y="4303899"/>
              <a:ext cx="6480" cy="57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3F9A8F7-9D30-4647-95C9-DFC45E9D237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037306" y="4296339"/>
                <a:ext cx="21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54C0514-6417-E541-8BFF-5A7C952A17A4}"/>
                  </a:ext>
                </a:extLst>
              </p14:cNvPr>
              <p14:cNvContentPartPr/>
              <p14:nvPr/>
            </p14:nvContentPartPr>
            <p14:xfrm>
              <a:off x="5117586" y="4227939"/>
              <a:ext cx="500040" cy="417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54C0514-6417-E541-8BFF-5A7C952A17A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10381" y="4220379"/>
                <a:ext cx="515171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3B4EB54-F076-A146-86DB-2F8BDB957FEF}"/>
                  </a:ext>
                </a:extLst>
              </p14:cNvPr>
              <p14:cNvContentPartPr/>
              <p14:nvPr/>
            </p14:nvContentPartPr>
            <p14:xfrm>
              <a:off x="4625826" y="4319739"/>
              <a:ext cx="346680" cy="187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3B4EB54-F076-A146-86DB-2F8BDB957FE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618274" y="4312194"/>
                <a:ext cx="361784" cy="202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5957425-B210-A64A-8A80-A844CF819C0B}"/>
                  </a:ext>
                </a:extLst>
              </p14:cNvPr>
              <p14:cNvContentPartPr/>
              <p14:nvPr/>
            </p14:nvContentPartPr>
            <p14:xfrm>
              <a:off x="4910946" y="5012019"/>
              <a:ext cx="133920" cy="40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5957425-B210-A64A-8A80-A844CF819C0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903386" y="5004819"/>
                <a:ext cx="148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B8FAE48-6DB1-774C-9BD0-DA123BC0EC66}"/>
                  </a:ext>
                </a:extLst>
              </p14:cNvPr>
              <p14:cNvContentPartPr/>
              <p14:nvPr/>
            </p14:nvContentPartPr>
            <p14:xfrm>
              <a:off x="4966026" y="5093379"/>
              <a:ext cx="111960" cy="37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B8FAE48-6DB1-774C-9BD0-DA123BC0EC6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958466" y="5085819"/>
                <a:ext cx="127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748F39C-D6D6-3642-A497-9B0462CF23A4}"/>
                  </a:ext>
                </a:extLst>
              </p14:cNvPr>
              <p14:cNvContentPartPr/>
              <p14:nvPr/>
            </p14:nvContentPartPr>
            <p14:xfrm>
              <a:off x="4159986" y="5036859"/>
              <a:ext cx="184680" cy="260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748F39C-D6D6-3642-A497-9B0462CF23A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152441" y="5029299"/>
                <a:ext cx="199771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05648F6-D1AF-0343-BC58-AAD1888834F0}"/>
                  </a:ext>
                </a:extLst>
              </p14:cNvPr>
              <p14:cNvContentPartPr/>
              <p14:nvPr/>
            </p14:nvContentPartPr>
            <p14:xfrm>
              <a:off x="5770626" y="4575699"/>
              <a:ext cx="660600" cy="16426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05648F6-D1AF-0343-BC58-AAD1888834F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63426" y="4568139"/>
                <a:ext cx="675720" cy="16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20BD2B6F-5D94-3142-91AA-679A8E01F881}"/>
                  </a:ext>
                </a:extLst>
              </p14:cNvPr>
              <p14:cNvContentPartPr/>
              <p14:nvPr/>
            </p14:nvContentPartPr>
            <p14:xfrm>
              <a:off x="5241786" y="4697379"/>
              <a:ext cx="472320" cy="15112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20BD2B6F-5D94-3142-91AA-679A8E01F88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234226" y="4689819"/>
                <a:ext cx="487440" cy="15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1A9638-F1B9-2F4C-B3A6-036584AB620B}"/>
                  </a:ext>
                </a:extLst>
              </p14:cNvPr>
              <p14:cNvContentPartPr/>
              <p14:nvPr/>
            </p14:nvContentPartPr>
            <p14:xfrm>
              <a:off x="4401906" y="4942179"/>
              <a:ext cx="342000" cy="4075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1A9638-F1B9-2F4C-B3A6-036584AB620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94338" y="4934619"/>
                <a:ext cx="357136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A6AE7C1-1376-994F-8710-87C168AAB3BB}"/>
                  </a:ext>
                </a:extLst>
              </p14:cNvPr>
              <p14:cNvContentPartPr/>
              <p14:nvPr/>
            </p14:nvContentPartPr>
            <p14:xfrm>
              <a:off x="7391706" y="4643379"/>
              <a:ext cx="149400" cy="2102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A6AE7C1-1376-994F-8710-87C168AAB3B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84146" y="4635819"/>
                <a:ext cx="164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F0B4FE7-0DC2-404D-8AE9-589DD2A90D7D}"/>
                  </a:ext>
                </a:extLst>
              </p14:cNvPr>
              <p14:cNvContentPartPr/>
              <p14:nvPr/>
            </p14:nvContentPartPr>
            <p14:xfrm>
              <a:off x="7890306" y="4642659"/>
              <a:ext cx="9360" cy="156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F0B4FE7-0DC2-404D-8AE9-589DD2A90D7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83106" y="4635099"/>
                <a:ext cx="24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0AEF9ED-3454-B540-BB9C-CB9B2CBC1FB9}"/>
                  </a:ext>
                </a:extLst>
              </p14:cNvPr>
              <p14:cNvContentPartPr/>
              <p14:nvPr/>
            </p14:nvContentPartPr>
            <p14:xfrm>
              <a:off x="7381626" y="5123619"/>
              <a:ext cx="166320" cy="202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0AEF9ED-3454-B540-BB9C-CB9B2CBC1FB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374066" y="5116059"/>
                <a:ext cx="181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1A57D57-8C1F-4A46-83C6-0C731B8C5476}"/>
                  </a:ext>
                </a:extLst>
              </p14:cNvPr>
              <p14:cNvContentPartPr/>
              <p14:nvPr/>
            </p14:nvContentPartPr>
            <p14:xfrm>
              <a:off x="7914066" y="5090499"/>
              <a:ext cx="25920" cy="1922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1A57D57-8C1F-4A46-83C6-0C731B8C547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06506" y="5082939"/>
                <a:ext cx="410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C0E2BEE-B412-0A49-BDFB-6CA3A0C37CA4}"/>
                  </a:ext>
                </a:extLst>
              </p14:cNvPr>
              <p14:cNvContentPartPr/>
              <p14:nvPr/>
            </p14:nvContentPartPr>
            <p14:xfrm>
              <a:off x="7378026" y="5505939"/>
              <a:ext cx="140760" cy="1501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C0E2BEE-B412-0A49-BDFB-6CA3A0C37CA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370466" y="5498379"/>
                <a:ext cx="155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54EDAD0-C4C4-FD49-93C7-8E0CD7A9E25D}"/>
                  </a:ext>
                </a:extLst>
              </p14:cNvPr>
              <p14:cNvContentPartPr/>
              <p14:nvPr/>
            </p14:nvContentPartPr>
            <p14:xfrm>
              <a:off x="7937826" y="5478219"/>
              <a:ext cx="30600" cy="1317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54EDAD0-C4C4-FD49-93C7-8E0CD7A9E2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930266" y="5470659"/>
                <a:ext cx="45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BD20ADA-EDBA-C44C-BCDD-EA6FA5CF6372}"/>
                  </a:ext>
                </a:extLst>
              </p14:cNvPr>
              <p14:cNvContentPartPr/>
              <p14:nvPr/>
            </p14:nvContentPartPr>
            <p14:xfrm>
              <a:off x="7370106" y="5817339"/>
              <a:ext cx="154440" cy="169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BD20ADA-EDBA-C44C-BCDD-EA6FA5CF637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362546" y="5809779"/>
                <a:ext cx="1695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52D7190-C233-0145-942E-2F97B79D2355}"/>
                  </a:ext>
                </a:extLst>
              </p14:cNvPr>
              <p14:cNvContentPartPr/>
              <p14:nvPr/>
            </p14:nvContentPartPr>
            <p14:xfrm>
              <a:off x="7985346" y="5816979"/>
              <a:ext cx="43920" cy="1400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52D7190-C233-0145-942E-2F97B79D235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977786" y="5809419"/>
                <a:ext cx="59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0BF3A5C-DEC0-074A-BDDA-DE97FF27C988}"/>
                  </a:ext>
                </a:extLst>
              </p14:cNvPr>
              <p14:cNvContentPartPr/>
              <p14:nvPr/>
            </p14:nvContentPartPr>
            <p14:xfrm>
              <a:off x="8354706" y="4495419"/>
              <a:ext cx="579600" cy="15969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0BF3A5C-DEC0-074A-BDDA-DE97FF27C98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347151" y="4487859"/>
                <a:ext cx="594711" cy="16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687CB47-5C06-1441-9BFE-58578079FEFE}"/>
                  </a:ext>
                </a:extLst>
              </p14:cNvPr>
              <p14:cNvContentPartPr/>
              <p14:nvPr/>
            </p14:nvContentPartPr>
            <p14:xfrm>
              <a:off x="10546746" y="4705659"/>
              <a:ext cx="192240" cy="198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687CB47-5C06-1441-9BFE-58578079FEF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539546" y="4698099"/>
                <a:ext cx="2073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1051FEE-1C9F-D143-9288-F25A8B1C577E}"/>
                  </a:ext>
                </a:extLst>
              </p14:cNvPr>
              <p14:cNvContentPartPr/>
              <p14:nvPr/>
            </p14:nvContentPartPr>
            <p14:xfrm>
              <a:off x="10253706" y="4705659"/>
              <a:ext cx="139680" cy="2890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1051FEE-1C9F-D143-9288-F25A8B1C577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246146" y="4698099"/>
                <a:ext cx="1548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8237255-78B2-E64B-9BDD-2E250760D949}"/>
                  </a:ext>
                </a:extLst>
              </p14:cNvPr>
              <p14:cNvContentPartPr/>
              <p14:nvPr/>
            </p14:nvContentPartPr>
            <p14:xfrm>
              <a:off x="9823146" y="4887819"/>
              <a:ext cx="364320" cy="1224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8237255-78B2-E64B-9BDD-2E250760D94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815586" y="4880259"/>
                <a:ext cx="379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62C4D07-3AEA-F345-8CCD-D1C64C1D0659}"/>
                  </a:ext>
                </a:extLst>
              </p14:cNvPr>
              <p14:cNvContentPartPr/>
              <p14:nvPr/>
            </p14:nvContentPartPr>
            <p14:xfrm>
              <a:off x="9174786" y="4736979"/>
              <a:ext cx="448920" cy="4032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62C4D07-3AEA-F345-8CCD-D1C64C1D065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67220" y="4729412"/>
                <a:ext cx="464052" cy="418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5FB932-47CF-3346-9578-74BFBA672BC2}"/>
                  </a:ext>
                </a:extLst>
              </p14:cNvPr>
              <p14:cNvContentPartPr/>
              <p14:nvPr/>
            </p14:nvContentPartPr>
            <p14:xfrm>
              <a:off x="10822866" y="5147379"/>
              <a:ext cx="479520" cy="146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5FB932-47CF-3346-9578-74BFBA672BC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815306" y="5139837"/>
                <a:ext cx="494640" cy="161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F0898DFF-3A7B-B34B-8DCE-14CDB74A02F9}"/>
                  </a:ext>
                </a:extLst>
              </p14:cNvPr>
              <p14:cNvContentPartPr/>
              <p14:nvPr/>
            </p14:nvContentPartPr>
            <p14:xfrm>
              <a:off x="10448826" y="5099859"/>
              <a:ext cx="312120" cy="221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F0898DFF-3A7B-B34B-8DCE-14CDB74A02F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441266" y="5092287"/>
                <a:ext cx="326880" cy="236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F7420BC-7FB2-E54C-B4CF-4FF810E3E9B9}"/>
                  </a:ext>
                </a:extLst>
              </p14:cNvPr>
              <p14:cNvContentPartPr/>
              <p14:nvPr/>
            </p14:nvContentPartPr>
            <p14:xfrm>
              <a:off x="10063986" y="5162859"/>
              <a:ext cx="243000" cy="1580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F7420BC-7FB2-E54C-B4CF-4FF810E3E9B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056426" y="5155299"/>
                <a:ext cx="258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D34973C-28C3-0E45-9A76-B0648319CCF9}"/>
                  </a:ext>
                </a:extLst>
              </p14:cNvPr>
              <p14:cNvContentPartPr/>
              <p14:nvPr/>
            </p14:nvContentPartPr>
            <p14:xfrm>
              <a:off x="9243186" y="5256459"/>
              <a:ext cx="704880" cy="1052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D34973C-28C3-0E45-9A76-B0648319CCF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235626" y="5248899"/>
                <a:ext cx="72000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5075171-A809-EB4D-B2B4-14562E9382BE}"/>
                  </a:ext>
                </a:extLst>
              </p14:cNvPr>
              <p14:cNvContentPartPr/>
              <p14:nvPr/>
            </p14:nvContentPartPr>
            <p14:xfrm>
              <a:off x="6542466" y="4570299"/>
              <a:ext cx="767160" cy="15444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5075171-A809-EB4D-B2B4-14562E9382B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534906" y="4563099"/>
                <a:ext cx="782280" cy="15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484B43F7-E18E-144F-BAB1-74A2AA2E7974}"/>
                  </a:ext>
                </a:extLst>
              </p14:cNvPr>
              <p14:cNvContentPartPr/>
              <p14:nvPr/>
            </p14:nvContentPartPr>
            <p14:xfrm>
              <a:off x="10058226" y="5780979"/>
              <a:ext cx="146520" cy="129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484B43F7-E18E-144F-BAB1-74A2AA2E797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050666" y="5773419"/>
                <a:ext cx="1612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C47A7606-E936-3A4A-8CCE-46C23157AF63}"/>
                  </a:ext>
                </a:extLst>
              </p14:cNvPr>
              <p14:cNvContentPartPr/>
              <p14:nvPr/>
            </p14:nvContentPartPr>
            <p14:xfrm>
              <a:off x="10110786" y="5862339"/>
              <a:ext cx="114480" cy="18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C47A7606-E936-3A4A-8CCE-46C23157AF6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103226" y="5854779"/>
                <a:ext cx="129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92FB274-E5D8-CB48-B0ED-943B724B1E7F}"/>
                  </a:ext>
                </a:extLst>
              </p14:cNvPr>
              <p14:cNvContentPartPr/>
              <p14:nvPr/>
            </p14:nvContentPartPr>
            <p14:xfrm>
              <a:off x="10351626" y="5535819"/>
              <a:ext cx="351000" cy="428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92FB274-E5D8-CB48-B0ED-943B724B1E7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344426" y="5528259"/>
                <a:ext cx="366120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43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668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62B51-2450-2F4D-ABB5-A7240672A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398" y="1155800"/>
            <a:ext cx="5605731" cy="2093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53761-F868-EB4B-983E-956F92F781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978" y="3831020"/>
            <a:ext cx="2076375" cy="1871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28EFC-6478-4048-AB92-DE53549043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79" y="3629910"/>
            <a:ext cx="2181999" cy="2072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5D5AE-9D2E-744B-8E47-72A269B096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144" y="4222317"/>
            <a:ext cx="2698750" cy="128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3249ED-2420-0A4E-A0E2-3613D9661ABE}"/>
              </a:ext>
            </a:extLst>
          </p:cNvPr>
          <p:cNvSpPr txBox="1"/>
          <p:nvPr/>
        </p:nvSpPr>
        <p:spPr>
          <a:xfrm>
            <a:off x="693683" y="1443582"/>
            <a:ext cx="31662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Types of wheels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Kinematic wheeled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 robots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(no skidding, slipping)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0AB46-014A-B946-8238-9FE7A7CC57D7}"/>
              </a:ext>
            </a:extLst>
          </p:cNvPr>
          <p:cNvSpPr txBox="1"/>
          <p:nvPr/>
        </p:nvSpPr>
        <p:spPr>
          <a:xfrm>
            <a:off x="4379601" y="3249684"/>
            <a:ext cx="5917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conventional     </a:t>
            </a:r>
            <a:r>
              <a:rPr lang="en-US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omniwheel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mecanum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454DC-A32D-704E-B7DF-1DF68800879D}"/>
              </a:ext>
            </a:extLst>
          </p:cNvPr>
          <p:cNvSpPr txBox="1"/>
          <p:nvPr/>
        </p:nvSpPr>
        <p:spPr>
          <a:xfrm>
            <a:off x="4227098" y="5748708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drive                   car-like                  omnidirectional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57BD92-BA66-B64D-B8DE-B00F8C4FBD84}"/>
                  </a:ext>
                </a:extLst>
              </p14:cNvPr>
              <p14:cNvContentPartPr/>
              <p14:nvPr/>
            </p14:nvContentPartPr>
            <p14:xfrm>
              <a:off x="8158866" y="6131619"/>
              <a:ext cx="943920" cy="358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57BD92-BA66-B64D-B8DE-B00F8C4FBD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1303" y="6124059"/>
                <a:ext cx="959046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B323D2-0400-3A4A-9891-B1D7CD9F4631}"/>
                  </a:ext>
                </a:extLst>
              </p14:cNvPr>
              <p14:cNvContentPartPr/>
              <p14:nvPr/>
            </p14:nvContentPartPr>
            <p14:xfrm>
              <a:off x="7109106" y="6006339"/>
              <a:ext cx="914760" cy="358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B323D2-0400-3A4A-9891-B1D7CD9F46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1906" y="5998771"/>
                <a:ext cx="929520" cy="37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A438175-EC61-5A48-84EF-0AC56FA1D0D0}"/>
                  </a:ext>
                </a:extLst>
              </p14:cNvPr>
              <p14:cNvContentPartPr/>
              <p14:nvPr/>
            </p14:nvContentPartPr>
            <p14:xfrm>
              <a:off x="6758106" y="6033339"/>
              <a:ext cx="273600" cy="325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A438175-EC61-5A48-84EF-0AC56FA1D0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0546" y="6025779"/>
                <a:ext cx="288720" cy="3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Configuration of the mobile base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∈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∈ </m:t>
                    </m:r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Velocity of the mobile base:  </a:t>
                </a:r>
                <a:r>
                  <a:rPr lang="en-US" sz="2400" dirty="0" err="1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(𝜔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𝜔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𝜔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bz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bz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</m:acc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6740307"/>
              </a:xfrm>
              <a:prstGeom prst="rect">
                <a:avLst/>
              </a:prstGeom>
              <a:blipFill>
                <a:blip r:embed="rId2"/>
                <a:stretch>
                  <a:fillRect l="-921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9F49DC-E2C2-0841-8D0D-2A8C8AA14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741" y="1217873"/>
            <a:ext cx="3034573" cy="175464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E07CB-B525-0447-A0E3-0065A9D72D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738" y="3708826"/>
            <a:ext cx="3005379" cy="15779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A7C869-C63D-7A4C-AAFF-7F426743ED1B}"/>
              </a:ext>
            </a:extLst>
          </p:cNvPr>
          <p:cNvCxnSpPr/>
          <p:nvPr/>
        </p:nvCxnSpPr>
        <p:spPr>
          <a:xfrm>
            <a:off x="1734207" y="4687383"/>
            <a:ext cx="26249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3DA27D-55DC-D843-9048-26C97D087940}"/>
              </a:ext>
            </a:extLst>
          </p:cNvPr>
          <p:cNvCxnSpPr/>
          <p:nvPr/>
        </p:nvCxnSpPr>
        <p:spPr>
          <a:xfrm>
            <a:off x="3452648" y="3708826"/>
            <a:ext cx="0" cy="15303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39062C-3C5C-4A4B-9425-768C499F5D17}"/>
              </a:ext>
            </a:extLst>
          </p:cNvPr>
          <p:cNvCxnSpPr/>
          <p:nvPr/>
        </p:nvCxnSpPr>
        <p:spPr>
          <a:xfrm flipH="1">
            <a:off x="5273566" y="5762076"/>
            <a:ext cx="323193" cy="299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679A41-E7C2-A642-9746-4CD645A210C6}"/>
              </a:ext>
            </a:extLst>
          </p:cNvPr>
          <p:cNvCxnSpPr/>
          <p:nvPr/>
        </p:nvCxnSpPr>
        <p:spPr>
          <a:xfrm flipH="1">
            <a:off x="5821242" y="5764703"/>
            <a:ext cx="323193" cy="299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225A71-84BE-394E-B64A-7FC07FF19F1B}"/>
              </a:ext>
            </a:extLst>
          </p:cNvPr>
          <p:cNvCxnSpPr/>
          <p:nvPr/>
        </p:nvCxnSpPr>
        <p:spPr>
          <a:xfrm flipH="1">
            <a:off x="7837695" y="5769959"/>
            <a:ext cx="323193" cy="299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695470-F5CF-634B-87F5-0C310F8CB251}"/>
                  </a:ext>
                </a:extLst>
              </p14:cNvPr>
              <p14:cNvContentPartPr/>
              <p14:nvPr/>
            </p14:nvContentPartPr>
            <p14:xfrm>
              <a:off x="6305946" y="5710419"/>
              <a:ext cx="1506600" cy="47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695470-F5CF-634B-87F5-0C310F8CB2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8386" y="5702859"/>
                <a:ext cx="152136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 of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omnidirectional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wheeled mobile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B0FD3-BACF-C649-B88C-17E544070F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294" y="1135639"/>
            <a:ext cx="6939066" cy="51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B3B3F-BEF9-734A-A756-85CDA7C7E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83" y="4381920"/>
            <a:ext cx="7174613" cy="1854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A7A6A-15FB-C541-A9CA-C573EF5999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005" y="1058301"/>
            <a:ext cx="3638843" cy="32033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B9A09-2C14-BB4C-9D95-1A4A1237263D}"/>
              </a:ext>
            </a:extLst>
          </p:cNvPr>
          <p:cNvGrpSpPr/>
          <p:nvPr/>
        </p:nvGrpSpPr>
        <p:grpSpPr>
          <a:xfrm>
            <a:off x="8779224" y="2306397"/>
            <a:ext cx="3188749" cy="2245205"/>
            <a:chOff x="7246584" y="1616482"/>
            <a:chExt cx="3188749" cy="22452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41C587-584B-AB46-99A2-B416D94F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6584" y="2254953"/>
              <a:ext cx="3188749" cy="16067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422DA-1D3C-0D43-B156-F8183752BED7}"/>
                </a:ext>
              </a:extLst>
            </p:cNvPr>
            <p:cNvSpPr txBox="1"/>
            <p:nvPr/>
          </p:nvSpPr>
          <p:spPr>
            <a:xfrm>
              <a:off x="7532890" y="1616482"/>
              <a:ext cx="213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r>
                <a:rPr lang="en-US" sz="24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V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8E800-73BF-F34F-AE80-35EDA4872B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21" y="1059032"/>
            <a:ext cx="3342717" cy="3157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15E5A1-B007-9845-B770-F5EA38EEAB54}"/>
                  </a:ext>
                </a:extLst>
              </p14:cNvPr>
              <p14:cNvContentPartPr/>
              <p14:nvPr/>
            </p14:nvContentPartPr>
            <p14:xfrm>
              <a:off x="11067306" y="3798099"/>
              <a:ext cx="227880" cy="136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15E5A1-B007-9845-B770-F5EA38EEAB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59746" y="3790539"/>
                <a:ext cx="243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C209CF8-FE62-8349-ADBD-3C5963D31C30}"/>
                  </a:ext>
                </a:extLst>
              </p14:cNvPr>
              <p14:cNvContentPartPr/>
              <p14:nvPr/>
            </p14:nvContentPartPr>
            <p14:xfrm>
              <a:off x="11555826" y="3972699"/>
              <a:ext cx="21960" cy="266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C209CF8-FE62-8349-ADBD-3C5963D31C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48266" y="3965139"/>
                <a:ext cx="37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2F15DEA-1AF2-814B-B70F-BDE77DEF9A94}"/>
                  </a:ext>
                </a:extLst>
              </p14:cNvPr>
              <p14:cNvContentPartPr/>
              <p14:nvPr/>
            </p14:nvContentPartPr>
            <p14:xfrm>
              <a:off x="11655186" y="4073139"/>
              <a:ext cx="111960" cy="16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2F15DEA-1AF2-814B-B70F-BDE77DEF9A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47626" y="4065579"/>
                <a:ext cx="127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26ADEE-6584-E74A-92D9-810B698CBDAD}"/>
                  </a:ext>
                </a:extLst>
              </p14:cNvPr>
              <p14:cNvContentPartPr/>
              <p14:nvPr/>
            </p14:nvContentPartPr>
            <p14:xfrm>
              <a:off x="10986306" y="4004379"/>
              <a:ext cx="482040" cy="264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26ADEE-6584-E74A-92D9-810B698CBD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78746" y="3996819"/>
                <a:ext cx="497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A12FD5-16A7-B14E-8A7F-C99C742BFE7C}"/>
                  </a:ext>
                </a:extLst>
              </p14:cNvPr>
              <p14:cNvContentPartPr/>
              <p14:nvPr/>
            </p14:nvContentPartPr>
            <p14:xfrm>
              <a:off x="9411666" y="4587579"/>
              <a:ext cx="20880" cy="216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A12FD5-16A7-B14E-8A7F-C99C742BFE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04466" y="4580019"/>
                <a:ext cx="36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DB2E07-1CFA-2B4C-9AF6-F98B980535AF}"/>
                  </a:ext>
                </a:extLst>
              </p14:cNvPr>
              <p14:cNvContentPartPr/>
              <p14:nvPr/>
            </p14:nvContentPartPr>
            <p14:xfrm>
              <a:off x="8766186" y="4895019"/>
              <a:ext cx="843120" cy="608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DB2E07-1CFA-2B4C-9AF6-F98B980535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58623" y="4887459"/>
                <a:ext cx="858246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44D322F-1723-E54D-96C8-E3B0B0E44B55}"/>
                  </a:ext>
                </a:extLst>
              </p14:cNvPr>
              <p14:cNvContentPartPr/>
              <p14:nvPr/>
            </p14:nvContentPartPr>
            <p14:xfrm>
              <a:off x="8844666" y="4564539"/>
              <a:ext cx="504000" cy="268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44D322F-1723-E54D-96C8-E3B0B0E44B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37101" y="4556989"/>
                <a:ext cx="519131" cy="283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4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F1EC5-C8FD-364A-BC72-F706711F01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946" y="1367024"/>
            <a:ext cx="8740462" cy="4727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57571-F04C-E74D-B97D-B954FE95AE11}"/>
              </a:ext>
            </a:extLst>
          </p:cNvPr>
          <p:cNvSpPr txBox="1"/>
          <p:nvPr/>
        </p:nvSpPr>
        <p:spPr>
          <a:xfrm>
            <a:off x="5088229" y="4053018"/>
            <a:ext cx="1322798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spin in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1852E-95F9-0842-A24D-04E9B64CB12B}"/>
              </a:ext>
            </a:extLst>
          </p:cNvPr>
          <p:cNvSpPr txBox="1"/>
          <p:nvPr/>
        </p:nvSpPr>
        <p:spPr>
          <a:xfrm>
            <a:off x="6119120" y="4391572"/>
            <a:ext cx="583814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3866-1C4C-2549-BB12-772F285238E8}"/>
              </a:ext>
            </a:extLst>
          </p:cNvPr>
          <p:cNvSpPr txBox="1"/>
          <p:nvPr/>
        </p:nvSpPr>
        <p:spPr>
          <a:xfrm>
            <a:off x="7463761" y="4391572"/>
            <a:ext cx="412292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85AF8E-F618-9443-B8A8-3F353E4FC8A5}"/>
              </a:ext>
            </a:extLst>
          </p:cNvPr>
          <p:cNvSpPr/>
          <p:nvPr/>
        </p:nvSpPr>
        <p:spPr>
          <a:xfrm>
            <a:off x="7489544" y="1842360"/>
            <a:ext cx="3580327" cy="1428874"/>
          </a:xfrm>
          <a:prstGeom prst="roundRect">
            <a:avLst/>
          </a:prstGeom>
          <a:solidFill>
            <a:srgbClr val="FFFF00">
              <a:alpha val="9490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11958-5A70-B849-AF3A-C0B506B30BD0}"/>
              </a:ext>
            </a:extLst>
          </p:cNvPr>
          <p:cNvSpPr txBox="1"/>
          <p:nvPr/>
        </p:nvSpPr>
        <p:spPr>
          <a:xfrm>
            <a:off x="7561157" y="1932922"/>
            <a:ext cx="3440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are at least three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wheels required for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omnidirectional motion?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D315D1-92B1-7444-B434-1A743629EE2B}"/>
                  </a:ext>
                </a:extLst>
              </p14:cNvPr>
              <p14:cNvContentPartPr/>
              <p14:nvPr/>
            </p14:nvContentPartPr>
            <p14:xfrm>
              <a:off x="8512386" y="3420819"/>
              <a:ext cx="84600" cy="23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D315D1-92B1-7444-B434-1A743629EE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826" y="3413259"/>
                <a:ext cx="997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C4AECE-1BEF-AE4B-AEED-47FD83B22D41}"/>
                  </a:ext>
                </a:extLst>
              </p14:cNvPr>
              <p14:cNvContentPartPr/>
              <p14:nvPr/>
            </p14:nvContentPartPr>
            <p14:xfrm>
              <a:off x="8757906" y="3468339"/>
              <a:ext cx="263880" cy="194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C4AECE-1BEF-AE4B-AEED-47FD83B22D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356" y="3460779"/>
                <a:ext cx="278979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CEDF5C-58ED-7A41-BF85-DD87DDD84C44}"/>
                  </a:ext>
                </a:extLst>
              </p14:cNvPr>
              <p14:cNvContentPartPr/>
              <p14:nvPr/>
            </p14:nvContentPartPr>
            <p14:xfrm>
              <a:off x="8010186" y="3411459"/>
              <a:ext cx="434520" cy="28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CEDF5C-58ED-7A41-BF85-DD87DDD84C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02632" y="3403899"/>
                <a:ext cx="449627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2475361-54D6-5647-9EAE-B27E93805CBA}"/>
                  </a:ext>
                </a:extLst>
              </p14:cNvPr>
              <p14:cNvContentPartPr/>
              <p14:nvPr/>
            </p14:nvContentPartPr>
            <p14:xfrm>
              <a:off x="9910986" y="3427299"/>
              <a:ext cx="97560" cy="232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2475361-54D6-5647-9EAE-B27E93805C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3426" y="3419739"/>
                <a:ext cx="1126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B049D2B-96D3-B046-8F32-B21B2C47356D}"/>
                  </a:ext>
                </a:extLst>
              </p14:cNvPr>
              <p14:cNvContentPartPr/>
              <p14:nvPr/>
            </p14:nvContentPartPr>
            <p14:xfrm>
              <a:off x="10940946" y="3420819"/>
              <a:ext cx="185760" cy="279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B049D2B-96D3-B046-8F32-B21B2C4735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33371" y="3413259"/>
                <a:ext cx="200909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F89B64-862B-0F4B-AAB9-0EEF524F5B68}"/>
                  </a:ext>
                </a:extLst>
              </p14:cNvPr>
              <p14:cNvContentPartPr/>
              <p14:nvPr/>
            </p14:nvContentPartPr>
            <p14:xfrm>
              <a:off x="10173426" y="3444579"/>
              <a:ext cx="712800" cy="252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F89B64-862B-0F4B-AAB9-0EEF524F5B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5870" y="3437019"/>
                <a:ext cx="727912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2B1A79-D993-B547-817F-7F21C53EAAA8}"/>
                  </a:ext>
                </a:extLst>
              </p14:cNvPr>
              <p14:cNvContentPartPr/>
              <p14:nvPr/>
            </p14:nvContentPartPr>
            <p14:xfrm>
              <a:off x="9510666" y="3452499"/>
              <a:ext cx="210240" cy="221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2B1A79-D993-B547-817F-7F21C53EAA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03106" y="3444951"/>
                <a:ext cx="225360" cy="23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A8A8F58-F819-854C-BEDA-82107ED9D11F}"/>
                  </a:ext>
                </a:extLst>
              </p14:cNvPr>
              <p14:cNvContentPartPr/>
              <p14:nvPr/>
            </p14:nvContentPartPr>
            <p14:xfrm>
              <a:off x="9181626" y="3446019"/>
              <a:ext cx="269280" cy="253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A8A8F58-F819-854C-BEDA-82107ED9D1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74066" y="3438459"/>
                <a:ext cx="2844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70E1FA-D30B-5640-9E62-FF82F90383E9}"/>
                  </a:ext>
                </a:extLst>
              </p14:cNvPr>
              <p14:cNvContentPartPr/>
              <p14:nvPr/>
            </p14:nvContentPartPr>
            <p14:xfrm>
              <a:off x="10317786" y="3928059"/>
              <a:ext cx="449280" cy="253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70E1FA-D30B-5640-9E62-FF82F90383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10226" y="3920499"/>
                <a:ext cx="4644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63CCCB8-DB66-104E-9244-16C7E0CEB252}"/>
                  </a:ext>
                </a:extLst>
              </p14:cNvPr>
              <p14:cNvContentPartPr/>
              <p14:nvPr/>
            </p14:nvContentPartPr>
            <p14:xfrm>
              <a:off x="9916386" y="3850659"/>
              <a:ext cx="215640" cy="215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63CCCB8-DB66-104E-9244-16C7E0CEB2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08826" y="3843099"/>
                <a:ext cx="2307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E8BFA3-738D-FD41-837E-A97B499BA954}"/>
                  </a:ext>
                </a:extLst>
              </p14:cNvPr>
              <p14:cNvContentPartPr/>
              <p14:nvPr/>
            </p14:nvContentPartPr>
            <p14:xfrm>
              <a:off x="9496266" y="3791259"/>
              <a:ext cx="198360" cy="31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E8BFA3-738D-FD41-837E-A97B499BA9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88720" y="3784059"/>
                <a:ext cx="213453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919CEE0-A8B6-734C-B422-A4CAAA679982}"/>
                  </a:ext>
                </a:extLst>
              </p14:cNvPr>
              <p14:cNvContentPartPr/>
              <p14:nvPr/>
            </p14:nvContentPartPr>
            <p14:xfrm>
              <a:off x="10938066" y="3841299"/>
              <a:ext cx="287280" cy="215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919CEE0-A8B6-734C-B422-A4CAAA6799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30506" y="3833739"/>
                <a:ext cx="302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2F7D36-BD98-A64E-9394-F86B326B9E1E}"/>
                  </a:ext>
                </a:extLst>
              </p14:cNvPr>
              <p14:cNvContentPartPr/>
              <p14:nvPr/>
            </p14:nvContentPartPr>
            <p14:xfrm>
              <a:off x="7968426" y="3838419"/>
              <a:ext cx="1467000" cy="669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2F7D36-BD98-A64E-9394-F86B326B9E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60866" y="3830859"/>
                <a:ext cx="148176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A4073A5-7491-B349-849B-D6F676C4CFA5}"/>
                  </a:ext>
                </a:extLst>
              </p14:cNvPr>
              <p14:cNvContentPartPr/>
              <p14:nvPr/>
            </p14:nvContentPartPr>
            <p14:xfrm>
              <a:off x="9461706" y="4280139"/>
              <a:ext cx="28080" cy="207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A4073A5-7491-B349-849B-D6F676C4CF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54146" y="4272579"/>
                <a:ext cx="432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81CD443-35FB-E24B-94B4-59CA6FE87D54}"/>
                  </a:ext>
                </a:extLst>
              </p14:cNvPr>
              <p14:cNvContentPartPr/>
              <p14:nvPr/>
            </p14:nvContentPartPr>
            <p14:xfrm>
              <a:off x="9403746" y="4268979"/>
              <a:ext cx="392760" cy="231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81CD443-35FB-E24B-94B4-59CA6FE87D5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96546" y="4261779"/>
                <a:ext cx="4078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EC13252-B2E3-7A4A-B615-209FD5AF9EBC}"/>
                  </a:ext>
                </a:extLst>
              </p14:cNvPr>
              <p14:cNvContentPartPr/>
              <p14:nvPr/>
            </p14:nvContentPartPr>
            <p14:xfrm>
              <a:off x="10016106" y="4249179"/>
              <a:ext cx="97560" cy="22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EC13252-B2E3-7A4A-B615-209FD5AF9E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08546" y="4241619"/>
                <a:ext cx="1123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BF44130-F7B3-C449-9071-E8E37F58637B}"/>
                  </a:ext>
                </a:extLst>
              </p14:cNvPr>
              <p14:cNvContentPartPr/>
              <p14:nvPr/>
            </p14:nvContentPartPr>
            <p14:xfrm>
              <a:off x="10132746" y="4248459"/>
              <a:ext cx="139680" cy="202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BF44130-F7B3-C449-9071-E8E37F58637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25186" y="4241259"/>
                <a:ext cx="154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1EB6EB4-C831-BE4C-82CA-2C2D222FC751}"/>
                  </a:ext>
                </a:extLst>
              </p14:cNvPr>
              <p14:cNvContentPartPr/>
              <p14:nvPr/>
            </p14:nvContentPartPr>
            <p14:xfrm>
              <a:off x="10424346" y="4264299"/>
              <a:ext cx="52200" cy="210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1EB6EB4-C831-BE4C-82CA-2C2D222FC75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16786" y="4256739"/>
                <a:ext cx="6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58FE9BA-A236-3744-9B88-03DA01694D55}"/>
                  </a:ext>
                </a:extLst>
              </p14:cNvPr>
              <p14:cNvContentPartPr/>
              <p14:nvPr/>
            </p14:nvContentPartPr>
            <p14:xfrm>
              <a:off x="10381506" y="4340259"/>
              <a:ext cx="152280" cy="34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58FE9BA-A236-3744-9B88-03DA01694D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73946" y="4332699"/>
                <a:ext cx="1674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6CDBF9F-0849-734D-90D5-108BB87FB37A}"/>
                  </a:ext>
                </a:extLst>
              </p14:cNvPr>
              <p14:cNvContentPartPr/>
              <p14:nvPr/>
            </p14:nvContentPartPr>
            <p14:xfrm>
              <a:off x="10520106" y="4348179"/>
              <a:ext cx="150480" cy="146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6CDBF9F-0849-734D-90D5-108BB87FB37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12546" y="4340619"/>
                <a:ext cx="1656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5A25E00-0ED3-D348-B71C-924E2ED2D33C}"/>
                  </a:ext>
                </a:extLst>
              </p14:cNvPr>
              <p14:cNvContentPartPr/>
              <p14:nvPr/>
            </p14:nvContentPartPr>
            <p14:xfrm>
              <a:off x="10688946" y="4366899"/>
              <a:ext cx="51840" cy="119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5A25E00-0ED3-D348-B71C-924E2ED2D3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81386" y="4359339"/>
                <a:ext cx="66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5CF1FD0-1446-3F41-B2AD-33EE7ED696D0}"/>
                  </a:ext>
                </a:extLst>
              </p14:cNvPr>
              <p14:cNvContentPartPr/>
              <p14:nvPr/>
            </p14:nvContentPartPr>
            <p14:xfrm>
              <a:off x="10771026" y="4299939"/>
              <a:ext cx="20520" cy="12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5CF1FD0-1446-3F41-B2AD-33EE7ED696D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763466" y="4292379"/>
                <a:ext cx="356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37D3682-9AF6-574D-B4A2-843E035C4B5D}"/>
                  </a:ext>
                </a:extLst>
              </p14:cNvPr>
              <p14:cNvContentPartPr/>
              <p14:nvPr/>
            </p14:nvContentPartPr>
            <p14:xfrm>
              <a:off x="10801266" y="4319739"/>
              <a:ext cx="56880" cy="125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37D3682-9AF6-574D-B4A2-843E035C4B5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793706" y="4312179"/>
                <a:ext cx="72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904910F-3284-8949-96F8-AFEAF09126FC}"/>
                  </a:ext>
                </a:extLst>
              </p14:cNvPr>
              <p14:cNvContentPartPr/>
              <p14:nvPr/>
            </p14:nvContentPartPr>
            <p14:xfrm>
              <a:off x="10908546" y="4232979"/>
              <a:ext cx="40680" cy="190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904910F-3284-8949-96F8-AFEAF09126F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900986" y="4225419"/>
                <a:ext cx="558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16BB063-533C-554D-A811-F7A239B0D957}"/>
                  </a:ext>
                </a:extLst>
              </p14:cNvPr>
              <p14:cNvContentPartPr/>
              <p14:nvPr/>
            </p14:nvContentPartPr>
            <p14:xfrm>
              <a:off x="10862106" y="4292379"/>
              <a:ext cx="146520" cy="35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16BB063-533C-554D-A811-F7A239B0D9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854546" y="4284819"/>
                <a:ext cx="161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1AAF2AC-E1D4-4142-9D9E-332A7486D92E}"/>
                  </a:ext>
                </a:extLst>
              </p14:cNvPr>
              <p14:cNvContentPartPr/>
              <p14:nvPr/>
            </p14:nvContentPartPr>
            <p14:xfrm>
              <a:off x="11125266" y="4303539"/>
              <a:ext cx="119160" cy="135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1AAF2AC-E1D4-4142-9D9E-332A7486D92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117706" y="4295979"/>
                <a:ext cx="1342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DBEDA63-5EE9-6347-9C0B-354DD5459E3C}"/>
                  </a:ext>
                </a:extLst>
              </p14:cNvPr>
              <p14:cNvContentPartPr/>
              <p14:nvPr/>
            </p14:nvContentPartPr>
            <p14:xfrm>
              <a:off x="11303826" y="4327299"/>
              <a:ext cx="16560" cy="200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DBEDA63-5EE9-6347-9C0B-354DD5459E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296266" y="4320099"/>
                <a:ext cx="31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A860DFD-5B9E-F24C-8894-02DE26121280}"/>
                  </a:ext>
                </a:extLst>
              </p14:cNvPr>
              <p14:cNvContentPartPr/>
              <p14:nvPr/>
            </p14:nvContentPartPr>
            <p14:xfrm>
              <a:off x="11295906" y="4339179"/>
              <a:ext cx="126360" cy="90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A860DFD-5B9E-F24C-8894-02DE2612128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288346" y="4331619"/>
                <a:ext cx="1414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B82B677-736C-B044-B8FE-24F9CC404181}"/>
                  </a:ext>
                </a:extLst>
              </p14:cNvPr>
              <p14:cNvContentPartPr/>
              <p14:nvPr/>
            </p14:nvContentPartPr>
            <p14:xfrm>
              <a:off x="11421186" y="4335219"/>
              <a:ext cx="103320" cy="75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B82B677-736C-B044-B8FE-24F9CC40418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413626" y="4327659"/>
                <a:ext cx="1184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5C77134-2E39-694A-9455-29699577E6DB}"/>
                  </a:ext>
                </a:extLst>
              </p14:cNvPr>
              <p14:cNvContentPartPr/>
              <p14:nvPr/>
            </p14:nvContentPartPr>
            <p14:xfrm>
              <a:off x="11526666" y="4322979"/>
              <a:ext cx="138240" cy="10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5C77134-2E39-694A-9455-29699577E6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19106" y="4315419"/>
                <a:ext cx="1533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7B3ACE3-F074-5A47-B46F-69391866DA9B}"/>
                  </a:ext>
                </a:extLst>
              </p14:cNvPr>
              <p14:cNvContentPartPr/>
              <p14:nvPr/>
            </p14:nvContentPartPr>
            <p14:xfrm>
              <a:off x="11672826" y="4319019"/>
              <a:ext cx="115200" cy="121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7B3ACE3-F074-5A47-B46F-69391866DA9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665266" y="4311459"/>
                <a:ext cx="129960" cy="1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73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78D4E-5942-1E46-B445-D047DB078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80" y="1212477"/>
            <a:ext cx="8460206" cy="4864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5DC57-63F4-CD41-AB85-4475907AE941}"/>
              </a:ext>
            </a:extLst>
          </p:cNvPr>
          <p:cNvSpPr txBox="1"/>
          <p:nvPr/>
        </p:nvSpPr>
        <p:spPr>
          <a:xfrm>
            <a:off x="5732172" y="3692410"/>
            <a:ext cx="1322798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spin in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EF887-F437-B546-99CE-211F4481B456}"/>
              </a:ext>
            </a:extLst>
          </p:cNvPr>
          <p:cNvSpPr txBox="1"/>
          <p:nvPr/>
        </p:nvSpPr>
        <p:spPr>
          <a:xfrm>
            <a:off x="6620395" y="3861687"/>
            <a:ext cx="869149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64A86-7788-6444-B6BF-62043397243E}"/>
              </a:ext>
            </a:extLst>
          </p:cNvPr>
          <p:cNvSpPr txBox="1"/>
          <p:nvPr/>
        </p:nvSpPr>
        <p:spPr>
          <a:xfrm>
            <a:off x="7200145" y="3831875"/>
            <a:ext cx="1026243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sideways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B1500F-34D1-944D-B917-5D950FC5A50B}"/>
              </a:ext>
            </a:extLst>
          </p:cNvPr>
          <p:cNvSpPr/>
          <p:nvPr/>
        </p:nvSpPr>
        <p:spPr>
          <a:xfrm>
            <a:off x="7489544" y="1842360"/>
            <a:ext cx="3580327" cy="1428874"/>
          </a:xfrm>
          <a:prstGeom prst="roundRect">
            <a:avLst/>
          </a:prstGeom>
          <a:solidFill>
            <a:srgbClr val="FFFF00">
              <a:alpha val="9490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24CC8-B08F-5248-95F5-0AA264836FFE}"/>
              </a:ext>
            </a:extLst>
          </p:cNvPr>
          <p:cNvSpPr txBox="1"/>
          <p:nvPr/>
        </p:nvSpPr>
        <p:spPr>
          <a:xfrm>
            <a:off x="7553938" y="1932922"/>
            <a:ext cx="3454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 velocities are 4d.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Chassis twist is 3d.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Implications?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00C533-479F-324A-BD53-F70EE8A98669}"/>
                  </a:ext>
                </a:extLst>
              </p14:cNvPr>
              <p14:cNvContentPartPr/>
              <p14:nvPr/>
            </p14:nvContentPartPr>
            <p14:xfrm>
              <a:off x="8564586" y="3389499"/>
              <a:ext cx="345600" cy="27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00C533-479F-324A-BD53-F70EE8A986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57034" y="3381939"/>
                <a:ext cx="360704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95C45C-29C3-FC4B-9EC0-2AB91D11CA95}"/>
                  </a:ext>
                </a:extLst>
              </p14:cNvPr>
              <p14:cNvContentPartPr/>
              <p14:nvPr/>
            </p14:nvContentPartPr>
            <p14:xfrm>
              <a:off x="9126546" y="3523419"/>
              <a:ext cx="153720" cy="106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95C45C-29C3-FC4B-9EC0-2AB91D11CA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986" y="3515859"/>
                <a:ext cx="168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922D02E-9503-9F47-BD97-6D6922F39193}"/>
                  </a:ext>
                </a:extLst>
              </p14:cNvPr>
              <p14:cNvContentPartPr/>
              <p14:nvPr/>
            </p14:nvContentPartPr>
            <p14:xfrm>
              <a:off x="9473946" y="3485619"/>
              <a:ext cx="104760" cy="132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922D02E-9503-9F47-BD97-6D6922F391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6386" y="3478059"/>
                <a:ext cx="119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87411DF-A160-AF43-B696-19118759C092}"/>
                  </a:ext>
                </a:extLst>
              </p14:cNvPr>
              <p14:cNvContentPartPr/>
              <p14:nvPr/>
            </p14:nvContentPartPr>
            <p14:xfrm>
              <a:off x="10121226" y="3484179"/>
              <a:ext cx="16560" cy="112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87411DF-A160-AF43-B696-19118759C0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13666" y="3476619"/>
                <a:ext cx="3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02EBB33-0C29-674D-9FF0-86BC36E0B6B5}"/>
                  </a:ext>
                </a:extLst>
              </p14:cNvPr>
              <p14:cNvContentPartPr/>
              <p14:nvPr/>
            </p14:nvContentPartPr>
            <p14:xfrm>
              <a:off x="10152906" y="3404619"/>
              <a:ext cx="8280" cy="8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02EBB33-0C29-674D-9FF0-86BC36E0B6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45346" y="3397059"/>
                <a:ext cx="23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C308265-0796-7F49-A8CC-38C7FDC81BBE}"/>
                  </a:ext>
                </a:extLst>
              </p14:cNvPr>
              <p14:cNvContentPartPr/>
              <p14:nvPr/>
            </p14:nvContentPartPr>
            <p14:xfrm>
              <a:off x="10207986" y="3485619"/>
              <a:ext cx="111600" cy="97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C308265-0796-7F49-A8CC-38C7FDC81B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00426" y="3478059"/>
                <a:ext cx="1267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DC48F2-2246-3F42-9EB7-7109CB92BB3B}"/>
                  </a:ext>
                </a:extLst>
              </p14:cNvPr>
              <p14:cNvContentPartPr/>
              <p14:nvPr/>
            </p14:nvContentPartPr>
            <p14:xfrm>
              <a:off x="11027706" y="3378339"/>
              <a:ext cx="153360" cy="198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DC48F2-2246-3F42-9EB7-7109CB92BB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20146" y="3371139"/>
                <a:ext cx="1684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C47834C-329E-624B-87ED-FB5BE2E21A43}"/>
                  </a:ext>
                </a:extLst>
              </p14:cNvPr>
              <p14:cNvContentPartPr/>
              <p14:nvPr/>
            </p14:nvContentPartPr>
            <p14:xfrm>
              <a:off x="11246586" y="3294819"/>
              <a:ext cx="89280" cy="259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C47834C-329E-624B-87ED-FB5BE2E21A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39026" y="3287259"/>
                <a:ext cx="1040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66F1B07-0A90-A440-A20D-3416A3CE0C2F}"/>
                  </a:ext>
                </a:extLst>
              </p14:cNvPr>
              <p14:cNvContentPartPr/>
              <p14:nvPr/>
            </p14:nvContentPartPr>
            <p14:xfrm>
              <a:off x="10452426" y="3389499"/>
              <a:ext cx="371160" cy="229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66F1B07-0A90-A440-A20D-3416A3CE0C2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44873" y="3381939"/>
                <a:ext cx="385906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BD93D44-841E-3847-8ACF-F0EE689A774F}"/>
                  </a:ext>
                </a:extLst>
              </p14:cNvPr>
              <p14:cNvContentPartPr/>
              <p14:nvPr/>
            </p14:nvContentPartPr>
            <p14:xfrm>
              <a:off x="9645666" y="3389499"/>
              <a:ext cx="305640" cy="209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BD93D44-841E-3847-8ACF-F0EE689A77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38097" y="3381939"/>
                <a:ext cx="320778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CC9B1E4-6C2F-534A-A7FA-5CE535C4C622}"/>
                  </a:ext>
                </a:extLst>
              </p14:cNvPr>
              <p14:cNvContentPartPr/>
              <p14:nvPr/>
            </p14:nvContentPartPr>
            <p14:xfrm>
              <a:off x="8972106" y="3843459"/>
              <a:ext cx="203760" cy="154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CC9B1E4-6C2F-534A-A7FA-5CE535C4C62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64559" y="3835899"/>
                <a:ext cx="218494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7C6D976-7987-764C-AC3F-A1CBF70614B7}"/>
                  </a:ext>
                </a:extLst>
              </p14:cNvPr>
              <p14:cNvContentPartPr/>
              <p14:nvPr/>
            </p14:nvContentPartPr>
            <p14:xfrm>
              <a:off x="8519226" y="3862539"/>
              <a:ext cx="375120" cy="191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7C6D976-7987-764C-AC3F-A1CBF70614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1666" y="3854979"/>
                <a:ext cx="3902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519DB56-FB82-6C42-9BB4-245666CA1EE3}"/>
                  </a:ext>
                </a:extLst>
              </p14:cNvPr>
              <p14:cNvContentPartPr/>
              <p14:nvPr/>
            </p14:nvContentPartPr>
            <p14:xfrm>
              <a:off x="9479706" y="3757059"/>
              <a:ext cx="129960" cy="400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519DB56-FB82-6C42-9BB4-245666CA1EE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72146" y="3749499"/>
                <a:ext cx="145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0DC261E-D0EE-B749-B7BC-67441951C9FC}"/>
                  </a:ext>
                </a:extLst>
              </p14:cNvPr>
              <p14:cNvContentPartPr/>
              <p14:nvPr/>
            </p14:nvContentPartPr>
            <p14:xfrm>
              <a:off x="10329306" y="3768219"/>
              <a:ext cx="233280" cy="329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0DC261E-D0EE-B749-B7BC-67441951C9F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21746" y="3760659"/>
                <a:ext cx="2484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79C362A-A588-774B-985B-D62931530804}"/>
                  </a:ext>
                </a:extLst>
              </p14:cNvPr>
              <p14:cNvContentPartPr/>
              <p14:nvPr/>
            </p14:nvContentPartPr>
            <p14:xfrm>
              <a:off x="9966066" y="3767859"/>
              <a:ext cx="283320" cy="281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79C362A-A588-774B-985B-D6293153080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8496" y="3760309"/>
                <a:ext cx="298459" cy="29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3C91C60-BA88-8146-9432-4C0BC95393EF}"/>
                  </a:ext>
                </a:extLst>
              </p14:cNvPr>
              <p14:cNvContentPartPr/>
              <p14:nvPr/>
            </p14:nvContentPartPr>
            <p14:xfrm>
              <a:off x="9734946" y="3767859"/>
              <a:ext cx="159480" cy="252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3C91C60-BA88-8146-9432-4C0BC95393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727386" y="3760288"/>
                <a:ext cx="174600" cy="267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3D5304E-AB54-4C46-9A66-E63BEF15F617}"/>
                  </a:ext>
                </a:extLst>
              </p14:cNvPr>
              <p14:cNvContentPartPr/>
              <p14:nvPr/>
            </p14:nvContentPartPr>
            <p14:xfrm>
              <a:off x="11792346" y="3665259"/>
              <a:ext cx="65160" cy="387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3D5304E-AB54-4C46-9A66-E63BEF15F61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784786" y="3657699"/>
                <a:ext cx="802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87FCAC0-CC2C-1242-847B-02240E7D1588}"/>
                  </a:ext>
                </a:extLst>
              </p14:cNvPr>
              <p14:cNvContentPartPr/>
              <p14:nvPr/>
            </p14:nvContentPartPr>
            <p14:xfrm>
              <a:off x="11447106" y="3662739"/>
              <a:ext cx="263160" cy="412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87FCAC0-CC2C-1242-847B-02240E7D158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439546" y="3655179"/>
                <a:ext cx="2782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C16AF0-1B13-8547-B1EC-B676731A733C}"/>
                  </a:ext>
                </a:extLst>
              </p14:cNvPr>
              <p14:cNvContentPartPr/>
              <p14:nvPr/>
            </p14:nvContentPartPr>
            <p14:xfrm>
              <a:off x="11131386" y="3759939"/>
              <a:ext cx="204480" cy="213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C16AF0-1B13-8547-B1EC-B676731A733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23839" y="3752366"/>
                <a:ext cx="219573" cy="22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8718A0B-A83A-6F4C-BAFB-800DE56EBD07}"/>
                  </a:ext>
                </a:extLst>
              </p14:cNvPr>
              <p14:cNvContentPartPr/>
              <p14:nvPr/>
            </p14:nvContentPartPr>
            <p14:xfrm>
              <a:off x="10704786" y="3764259"/>
              <a:ext cx="318240" cy="226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8718A0B-A83A-6F4C-BAFB-800DE56EBD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97235" y="3756699"/>
                <a:ext cx="333343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E307808-18DA-464F-949A-ED1E4DE6E9EA}"/>
                  </a:ext>
                </a:extLst>
              </p14:cNvPr>
              <p14:cNvContentPartPr/>
              <p14:nvPr/>
            </p14:nvContentPartPr>
            <p14:xfrm>
              <a:off x="8844666" y="4311099"/>
              <a:ext cx="239400" cy="135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E307808-18DA-464F-949A-ED1E4DE6E9E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37106" y="4303519"/>
                <a:ext cx="254520" cy="1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17AF134-B34A-FE41-A2CE-1EC63B8C2AE7}"/>
                  </a:ext>
                </a:extLst>
              </p14:cNvPr>
              <p14:cNvContentPartPr/>
              <p14:nvPr/>
            </p14:nvContentPartPr>
            <p14:xfrm>
              <a:off x="8492586" y="4298859"/>
              <a:ext cx="281880" cy="13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17AF134-B34A-FE41-A2CE-1EC63B8C2AE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85036" y="4291299"/>
                <a:ext cx="296981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A268C5A-F914-C845-B1A6-0D6727FE3D3B}"/>
                  </a:ext>
                </a:extLst>
              </p14:cNvPr>
              <p14:cNvContentPartPr/>
              <p14:nvPr/>
            </p14:nvContentPartPr>
            <p14:xfrm>
              <a:off x="9267306" y="4223979"/>
              <a:ext cx="515520" cy="216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A268C5A-F914-C845-B1A6-0D6727FE3D3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59746" y="4216406"/>
                <a:ext cx="530640" cy="231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6754F57-099D-634B-8D8C-991F8587A6D8}"/>
                  </a:ext>
                </a:extLst>
              </p14:cNvPr>
              <p14:cNvContentPartPr/>
              <p14:nvPr/>
            </p14:nvContentPartPr>
            <p14:xfrm>
              <a:off x="11323626" y="4225059"/>
              <a:ext cx="554040" cy="203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6754F57-099D-634B-8D8C-991F8587A6D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316066" y="4217499"/>
                <a:ext cx="5691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0B287E1-1944-E34B-A109-2528D6EDE138}"/>
                  </a:ext>
                </a:extLst>
              </p14:cNvPr>
              <p14:cNvContentPartPr/>
              <p14:nvPr/>
            </p14:nvContentPartPr>
            <p14:xfrm>
              <a:off x="10403826" y="4217139"/>
              <a:ext cx="759240" cy="224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0B287E1-1944-E34B-A109-2528D6EDE13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396266" y="4209579"/>
                <a:ext cx="7743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BC52B71-3767-F042-BD31-E2716B20D6C0}"/>
                  </a:ext>
                </a:extLst>
              </p14:cNvPr>
              <p14:cNvContentPartPr/>
              <p14:nvPr/>
            </p14:nvContentPartPr>
            <p14:xfrm>
              <a:off x="9937986" y="4222179"/>
              <a:ext cx="366840" cy="201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BC52B71-3767-F042-BD31-E2716B20D6C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0426" y="4214619"/>
                <a:ext cx="381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58661BC-6116-D845-8CA6-14DA0CBA3128}"/>
                  </a:ext>
                </a:extLst>
              </p14:cNvPr>
              <p14:cNvContentPartPr/>
              <p14:nvPr/>
            </p14:nvContentPartPr>
            <p14:xfrm>
              <a:off x="9913506" y="4698099"/>
              <a:ext cx="105840" cy="142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58661BC-6116-D845-8CA6-14DA0CBA312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905946" y="4690539"/>
                <a:ext cx="120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4D56DF3-1BA0-1544-8129-03FE4CA5406C}"/>
                  </a:ext>
                </a:extLst>
              </p14:cNvPr>
              <p14:cNvContentPartPr/>
              <p14:nvPr/>
            </p14:nvContentPartPr>
            <p14:xfrm>
              <a:off x="10976946" y="4672899"/>
              <a:ext cx="126720" cy="286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4D56DF3-1BA0-1544-8129-03FE4CA540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969386" y="4665339"/>
                <a:ext cx="1418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F534CA8-62BC-084A-A55A-1262999D4E31}"/>
                  </a:ext>
                </a:extLst>
              </p14:cNvPr>
              <p14:cNvContentPartPr/>
              <p14:nvPr/>
            </p14:nvContentPartPr>
            <p14:xfrm>
              <a:off x="10129146" y="4571739"/>
              <a:ext cx="775080" cy="229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F534CA8-62BC-084A-A55A-1262999D4E3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121586" y="4564179"/>
                <a:ext cx="790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A95BA10-A76F-2547-9986-1B3A28C560B4}"/>
                  </a:ext>
                </a:extLst>
              </p14:cNvPr>
              <p14:cNvContentPartPr/>
              <p14:nvPr/>
            </p14:nvContentPartPr>
            <p14:xfrm>
              <a:off x="9494466" y="4596939"/>
              <a:ext cx="239760" cy="239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A95BA10-A76F-2547-9986-1B3A28C560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487255" y="4589379"/>
                <a:ext cx="254903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82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124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Wheel speeds in terms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1246175"/>
              </a:xfrm>
              <a:prstGeom prst="rect">
                <a:avLst/>
              </a:prstGeom>
              <a:blipFill>
                <a:blip r:embed="rId2"/>
                <a:stretch>
                  <a:fillRect l="-921" t="-303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48407-EB83-3143-AB77-2EE027D6A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33" y="2171218"/>
            <a:ext cx="5079710" cy="251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79AB4-0F4F-7245-B116-EC9313F89B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742" y="1612868"/>
            <a:ext cx="3518459" cy="20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Feedforward + PI feedback stabilization of a planned trajectory: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1D57B-AD66-3545-971A-5B06F4BA69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867" y="2070725"/>
            <a:ext cx="7772400" cy="12336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A7FC76-C076-1F48-82F4-88D25452DDCD}"/>
              </a:ext>
            </a:extLst>
          </p:cNvPr>
          <p:cNvGrpSpPr/>
          <p:nvPr/>
        </p:nvGrpSpPr>
        <p:grpSpPr>
          <a:xfrm>
            <a:off x="3464560" y="3911600"/>
            <a:ext cx="4409440" cy="1320800"/>
            <a:chOff x="3464560" y="3911600"/>
            <a:chExt cx="4409440" cy="13208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8D1E8B-17A4-2F4B-B2F4-241C720C1AD5}"/>
                </a:ext>
              </a:extLst>
            </p:cNvPr>
            <p:cNvSpPr/>
            <p:nvPr/>
          </p:nvSpPr>
          <p:spPr>
            <a:xfrm>
              <a:off x="3464560" y="3911600"/>
              <a:ext cx="4409440" cy="1320800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01924A-69EE-9448-8D3C-250ACD4C46B8}"/>
                </a:ext>
              </a:extLst>
            </p:cNvPr>
            <p:cNvSpPr txBox="1"/>
            <p:nvPr/>
          </p:nvSpPr>
          <p:spPr>
            <a:xfrm>
              <a:off x="3484880" y="3979237"/>
              <a:ext cx="43604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Stability and steady-state error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 different control laws and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desired trajectories?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F18E625-162B-FA48-996C-24C0650366B1}"/>
                  </a:ext>
                </a:extLst>
              </p14:cNvPr>
              <p14:cNvContentPartPr/>
              <p14:nvPr/>
            </p14:nvContentPartPr>
            <p14:xfrm>
              <a:off x="8321586" y="2861379"/>
              <a:ext cx="957600" cy="36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F18E625-162B-FA48-996C-24C0650366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4023" y="2853826"/>
                <a:ext cx="972726" cy="384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276114-B603-B844-B954-910286982BEC}"/>
                  </a:ext>
                </a:extLst>
              </p14:cNvPr>
              <p14:cNvContentPartPr/>
              <p14:nvPr/>
            </p14:nvContentPartPr>
            <p14:xfrm>
              <a:off x="10255146" y="2777859"/>
              <a:ext cx="30960" cy="249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276114-B603-B844-B954-910286982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47586" y="2770299"/>
                <a:ext cx="460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DD3AC15-9663-354C-8AF2-242CDF24ABA5}"/>
                  </a:ext>
                </a:extLst>
              </p14:cNvPr>
              <p14:cNvContentPartPr/>
              <p14:nvPr/>
            </p14:nvContentPartPr>
            <p14:xfrm>
              <a:off x="10429026" y="2929059"/>
              <a:ext cx="18360" cy="24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DD3AC15-9663-354C-8AF2-242CDF24AB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1466" y="2921499"/>
                <a:ext cx="334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3C16FB-A7C9-144D-A7BC-4F1B0698461D}"/>
                  </a:ext>
                </a:extLst>
              </p14:cNvPr>
              <p14:cNvContentPartPr/>
              <p14:nvPr/>
            </p14:nvContentPartPr>
            <p14:xfrm>
              <a:off x="10449906" y="3033459"/>
              <a:ext cx="34200" cy="15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3C16FB-A7C9-144D-A7BC-4F1B069846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2346" y="3025899"/>
                <a:ext cx="493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B0C564-EF58-344D-86A4-AF5DBF142BFE}"/>
                  </a:ext>
                </a:extLst>
              </p14:cNvPr>
              <p14:cNvContentPartPr/>
              <p14:nvPr/>
            </p14:nvContentPartPr>
            <p14:xfrm>
              <a:off x="9442626" y="2845539"/>
              <a:ext cx="760320" cy="252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B0C564-EF58-344D-86A4-AF5DBF142B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5066" y="2837979"/>
                <a:ext cx="775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586FB76-931B-C541-AE7D-A7BF3BF89512}"/>
                  </a:ext>
                </a:extLst>
              </p14:cNvPr>
              <p14:cNvContentPartPr/>
              <p14:nvPr/>
            </p14:nvContentPartPr>
            <p14:xfrm>
              <a:off x="3916626" y="3097899"/>
              <a:ext cx="24840" cy="263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586FB76-931B-C541-AE7D-A7BF3BF895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09066" y="3090339"/>
                <a:ext cx="399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1874BD-B1BC-EB4B-97EE-532C8961109E}"/>
                  </a:ext>
                </a:extLst>
              </p14:cNvPr>
              <p14:cNvContentPartPr/>
              <p14:nvPr/>
            </p14:nvContentPartPr>
            <p14:xfrm>
              <a:off x="3932106" y="3097899"/>
              <a:ext cx="103680" cy="245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1874BD-B1BC-EB4B-97EE-532C8961109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24546" y="3090339"/>
                <a:ext cx="1188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938121-9647-2345-AFEA-096B98AA9738}"/>
                  </a:ext>
                </a:extLst>
              </p14:cNvPr>
              <p14:cNvContentPartPr/>
              <p14:nvPr/>
            </p14:nvContentPartPr>
            <p14:xfrm>
              <a:off x="4075386" y="3263139"/>
              <a:ext cx="23760" cy="147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938121-9647-2345-AFEA-096B98AA973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67826" y="3255579"/>
                <a:ext cx="38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FC2690-0DF9-E148-A6FB-13D4B3EC354E}"/>
                  </a:ext>
                </a:extLst>
              </p14:cNvPr>
              <p14:cNvContentPartPr/>
              <p14:nvPr/>
            </p14:nvContentPartPr>
            <p14:xfrm>
              <a:off x="4068906" y="3259899"/>
              <a:ext cx="78480" cy="79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FC2690-0DF9-E148-A6FB-13D4B3EC35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61346" y="3252339"/>
                <a:ext cx="93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C68A9D-3093-314B-ADAC-8306B76E238E}"/>
                  </a:ext>
                </a:extLst>
              </p14:cNvPr>
              <p14:cNvContentPartPr/>
              <p14:nvPr/>
            </p14:nvContentPartPr>
            <p14:xfrm>
              <a:off x="4248546" y="3310659"/>
              <a:ext cx="9720" cy="83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C68A9D-3093-314B-ADAC-8306B76E238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0986" y="3303099"/>
                <a:ext cx="24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824ACB5-B7D2-494F-AEDE-70287D07175F}"/>
                  </a:ext>
                </a:extLst>
              </p14:cNvPr>
              <p14:cNvContentPartPr/>
              <p14:nvPr/>
            </p14:nvContentPartPr>
            <p14:xfrm>
              <a:off x="4642746" y="3271059"/>
              <a:ext cx="16200" cy="101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824ACB5-B7D2-494F-AEDE-70287D07175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35186" y="3263499"/>
                <a:ext cx="313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69FEED4-8F66-0145-8F83-C36EB87D2C70}"/>
                  </a:ext>
                </a:extLst>
              </p14:cNvPr>
              <p14:cNvContentPartPr/>
              <p14:nvPr/>
            </p14:nvContentPartPr>
            <p14:xfrm>
              <a:off x="4639506" y="3204099"/>
              <a:ext cx="13680" cy="22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69FEED4-8F66-0145-8F83-C36EB87D2C7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1946" y="3196539"/>
                <a:ext cx="28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796FACD-DEEE-8847-839D-C15E630B96A2}"/>
                  </a:ext>
                </a:extLst>
              </p14:cNvPr>
              <p14:cNvContentPartPr/>
              <p14:nvPr/>
            </p14:nvContentPartPr>
            <p14:xfrm>
              <a:off x="4839666" y="3177819"/>
              <a:ext cx="139320" cy="86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796FACD-DEEE-8847-839D-C15E630B96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32106" y="3170259"/>
                <a:ext cx="154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8C14665-F52C-4B41-A412-1280C2F1F9C7}"/>
                  </a:ext>
                </a:extLst>
              </p14:cNvPr>
              <p14:cNvContentPartPr/>
              <p14:nvPr/>
            </p14:nvContentPartPr>
            <p14:xfrm>
              <a:off x="5074026" y="3127779"/>
              <a:ext cx="144360" cy="168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8C14665-F52C-4B41-A412-1280C2F1F9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66466" y="3120219"/>
                <a:ext cx="159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F4019E-9ADB-564D-B210-AEBC06FE0091}"/>
                  </a:ext>
                </a:extLst>
              </p14:cNvPr>
              <p14:cNvContentPartPr/>
              <p14:nvPr/>
            </p14:nvContentPartPr>
            <p14:xfrm>
              <a:off x="4492986" y="3566619"/>
              <a:ext cx="94320" cy="106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F4019E-9ADB-564D-B210-AEBC06FE00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85426" y="3559059"/>
                <a:ext cx="1094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D651BBF-0A0D-E646-8450-0F2834FDA2D6}"/>
                  </a:ext>
                </a:extLst>
              </p14:cNvPr>
              <p14:cNvContentPartPr/>
              <p14:nvPr/>
            </p14:nvContentPartPr>
            <p14:xfrm>
              <a:off x="5423226" y="3389499"/>
              <a:ext cx="36360" cy="251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D651BBF-0A0D-E646-8450-0F2834FDA2D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15666" y="3381939"/>
                <a:ext cx="514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BFFFC34-813D-1B43-AB46-545094886B9C}"/>
                  </a:ext>
                </a:extLst>
              </p14:cNvPr>
              <p14:cNvContentPartPr/>
              <p14:nvPr/>
            </p14:nvContentPartPr>
            <p14:xfrm>
              <a:off x="5525826" y="3555099"/>
              <a:ext cx="11160" cy="69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BFFFC34-813D-1B43-AB46-545094886B9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18266" y="3547539"/>
                <a:ext cx="25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368ED63-E5D7-814D-BCD4-2DCB02A5030A}"/>
                  </a:ext>
                </a:extLst>
              </p14:cNvPr>
              <p14:cNvContentPartPr/>
              <p14:nvPr/>
            </p14:nvContentPartPr>
            <p14:xfrm>
              <a:off x="5580906" y="3373659"/>
              <a:ext cx="320400" cy="362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368ED63-E5D7-814D-BCD4-2DCB02A503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73346" y="3366099"/>
                <a:ext cx="3355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AA0F0F1-E0E7-6E43-B8FE-0B411EBF6DA7}"/>
                  </a:ext>
                </a:extLst>
              </p14:cNvPr>
              <p14:cNvContentPartPr/>
              <p14:nvPr/>
            </p14:nvContentPartPr>
            <p14:xfrm>
              <a:off x="4736346" y="3433059"/>
              <a:ext cx="600480" cy="298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AA0F0F1-E0E7-6E43-B8FE-0B411EBF6DA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28786" y="3425499"/>
                <a:ext cx="6156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E599095-C40E-A640-AFAF-FA9527D99974}"/>
                  </a:ext>
                </a:extLst>
              </p14:cNvPr>
              <p14:cNvContentPartPr/>
              <p14:nvPr/>
            </p14:nvContentPartPr>
            <p14:xfrm>
              <a:off x="4232706" y="3464019"/>
              <a:ext cx="212040" cy="270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E599095-C40E-A640-AFAF-FA9527D9997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25146" y="3456459"/>
                <a:ext cx="227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60EFEDE-C873-7243-AB72-721681788A95}"/>
                  </a:ext>
                </a:extLst>
              </p14:cNvPr>
              <p14:cNvContentPartPr/>
              <p14:nvPr/>
            </p14:nvContentPartPr>
            <p14:xfrm>
              <a:off x="4447626" y="3059739"/>
              <a:ext cx="133200" cy="236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60EFEDE-C873-7243-AB72-721681788A9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40066" y="3052179"/>
                <a:ext cx="1479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8785E6B-69E9-A940-BEB2-2A0DED27CF3C}"/>
                  </a:ext>
                </a:extLst>
              </p14:cNvPr>
              <p14:cNvContentPartPr/>
              <p14:nvPr/>
            </p14:nvContentPartPr>
            <p14:xfrm>
              <a:off x="9144546" y="3478419"/>
              <a:ext cx="78480" cy="123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8785E6B-69E9-A940-BEB2-2A0DED27CF3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136986" y="3470859"/>
                <a:ext cx="93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4F317B8-E848-2A4B-85AD-D1FAECA8AE72}"/>
                  </a:ext>
                </a:extLst>
              </p14:cNvPr>
              <p14:cNvContentPartPr/>
              <p14:nvPr/>
            </p14:nvContentPartPr>
            <p14:xfrm>
              <a:off x="9372426" y="3405339"/>
              <a:ext cx="115920" cy="23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4F317B8-E848-2A4B-85AD-D1FAECA8AE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364866" y="3397779"/>
                <a:ext cx="131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1F5941D-901B-1E4A-A53E-3129813B09B5}"/>
                  </a:ext>
                </a:extLst>
              </p14:cNvPr>
              <p14:cNvContentPartPr/>
              <p14:nvPr/>
            </p14:nvContentPartPr>
            <p14:xfrm>
              <a:off x="9410226" y="3499299"/>
              <a:ext cx="37800" cy="8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1F5941D-901B-1E4A-A53E-3129813B09B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02666" y="3491739"/>
                <a:ext cx="52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4499EA2-EA56-0D44-BD8A-48683A86127A}"/>
                  </a:ext>
                </a:extLst>
              </p14:cNvPr>
              <p14:cNvContentPartPr/>
              <p14:nvPr/>
            </p14:nvContentPartPr>
            <p14:xfrm>
              <a:off x="9586626" y="3374739"/>
              <a:ext cx="125280" cy="153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4499EA2-EA56-0D44-BD8A-48683A86127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579066" y="3367179"/>
                <a:ext cx="140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25317CC-F19A-6D4A-A85F-CA0EB662E9C3}"/>
                  </a:ext>
                </a:extLst>
              </p14:cNvPr>
              <p14:cNvContentPartPr/>
              <p14:nvPr/>
            </p14:nvContentPartPr>
            <p14:xfrm>
              <a:off x="10736826" y="3507579"/>
              <a:ext cx="15480" cy="93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25317CC-F19A-6D4A-A85F-CA0EB662E9C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729266" y="3500019"/>
                <a:ext cx="306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61BA113-297F-964B-BF4F-FC0EC7896026}"/>
                  </a:ext>
                </a:extLst>
              </p14:cNvPr>
              <p14:cNvContentPartPr/>
              <p14:nvPr/>
            </p14:nvContentPartPr>
            <p14:xfrm>
              <a:off x="11114466" y="3179979"/>
              <a:ext cx="203400" cy="312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61BA113-297F-964B-BF4F-FC0EC789602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06906" y="3172419"/>
                <a:ext cx="218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0BA3559-477B-3B41-B5CE-E9CA09295B72}"/>
                  </a:ext>
                </a:extLst>
              </p14:cNvPr>
              <p14:cNvContentPartPr/>
              <p14:nvPr/>
            </p14:nvContentPartPr>
            <p14:xfrm>
              <a:off x="10859226" y="3232899"/>
              <a:ext cx="182880" cy="236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0BA3559-477B-3B41-B5CE-E9CA09295B7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851666" y="3225339"/>
                <a:ext cx="198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FC39791-70C5-1A41-99B6-F71A8B2618D7}"/>
                  </a:ext>
                </a:extLst>
              </p14:cNvPr>
              <p14:cNvContentPartPr/>
              <p14:nvPr/>
            </p14:nvContentPartPr>
            <p14:xfrm>
              <a:off x="10512906" y="3290139"/>
              <a:ext cx="156600" cy="201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FC39791-70C5-1A41-99B6-F71A8B2618D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505346" y="3282579"/>
                <a:ext cx="171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3F404D-88FE-C947-982C-AA0069DCDCAF}"/>
                  </a:ext>
                </a:extLst>
              </p14:cNvPr>
              <p14:cNvContentPartPr/>
              <p14:nvPr/>
            </p14:nvContentPartPr>
            <p14:xfrm>
              <a:off x="9987306" y="3290139"/>
              <a:ext cx="365040" cy="250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3F404D-88FE-C947-982C-AA0069DCDCA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979746" y="3282579"/>
                <a:ext cx="3798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6D2591C-3A4E-D342-857D-FD4A7E8589E8}"/>
                  </a:ext>
                </a:extLst>
              </p14:cNvPr>
              <p14:cNvContentPartPr/>
              <p14:nvPr/>
            </p14:nvContentPartPr>
            <p14:xfrm>
              <a:off x="8859066" y="3409299"/>
              <a:ext cx="229680" cy="195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6D2591C-3A4E-D342-857D-FD4A7E8589E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51518" y="3401739"/>
                <a:ext cx="244776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AEC06BA-6178-8F4B-8DDD-6E8A043B983A}"/>
                  </a:ext>
                </a:extLst>
              </p14:cNvPr>
              <p14:cNvContentPartPr/>
              <p14:nvPr/>
            </p14:nvContentPartPr>
            <p14:xfrm>
              <a:off x="8575386" y="4043619"/>
              <a:ext cx="722160" cy="2779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AEC06BA-6178-8F4B-8DDD-6E8A043B983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67826" y="4036059"/>
                <a:ext cx="7372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CB5FFC-CB4A-0A4F-9C3C-8BE1B948C6A0}"/>
                  </a:ext>
                </a:extLst>
              </p14:cNvPr>
              <p14:cNvContentPartPr/>
              <p14:nvPr/>
            </p14:nvContentPartPr>
            <p14:xfrm>
              <a:off x="8266866" y="4115619"/>
              <a:ext cx="228600" cy="191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CB5FFC-CB4A-0A4F-9C3C-8BE1B948C6A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59306" y="4108059"/>
                <a:ext cx="243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6A9291A-1552-DC4F-8949-41536D246C02}"/>
                  </a:ext>
                </a:extLst>
              </p14:cNvPr>
              <p14:cNvContentPartPr/>
              <p14:nvPr/>
            </p14:nvContentPartPr>
            <p14:xfrm>
              <a:off x="11739066" y="4056219"/>
              <a:ext cx="21600" cy="44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6A9291A-1552-DC4F-8949-41536D246C0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731506" y="4048659"/>
                <a:ext cx="36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0EA61AB-AB5B-4D4C-8818-276E77B90D2C}"/>
                  </a:ext>
                </a:extLst>
              </p14:cNvPr>
              <p14:cNvContentPartPr/>
              <p14:nvPr/>
            </p14:nvContentPartPr>
            <p14:xfrm>
              <a:off x="11747706" y="4171059"/>
              <a:ext cx="23040" cy="24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0EA61AB-AB5B-4D4C-8818-276E77B90D2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740146" y="4163499"/>
                <a:ext cx="381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6E0EF7E-3005-5648-B929-AF85793244C0}"/>
                  </a:ext>
                </a:extLst>
              </p14:cNvPr>
              <p14:cNvContentPartPr/>
              <p14:nvPr/>
            </p14:nvContentPartPr>
            <p14:xfrm>
              <a:off x="10550346" y="3931659"/>
              <a:ext cx="1108440" cy="2700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6E0EF7E-3005-5648-B929-AF85793244C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42786" y="3924099"/>
                <a:ext cx="11235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CD7D4AF-28FD-204E-B38C-30B1ED0983B3}"/>
                  </a:ext>
                </a:extLst>
              </p14:cNvPr>
              <p14:cNvContentPartPr/>
              <p14:nvPr/>
            </p14:nvContentPartPr>
            <p14:xfrm>
              <a:off x="9806586" y="3932739"/>
              <a:ext cx="587160" cy="386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CD7D4AF-28FD-204E-B38C-30B1ED0983B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799031" y="3925179"/>
                <a:ext cx="601911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4071B3E-8776-6541-BCCB-8671CA275EA7}"/>
                  </a:ext>
                </a:extLst>
              </p14:cNvPr>
              <p14:cNvContentPartPr/>
              <p14:nvPr/>
            </p14:nvContentPartPr>
            <p14:xfrm>
              <a:off x="9428226" y="4092579"/>
              <a:ext cx="315000" cy="1299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4071B3E-8776-6541-BCCB-8671CA275E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420666" y="4085379"/>
                <a:ext cx="330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1700214-668E-754A-B8D1-3CC3347BCE71}"/>
                  </a:ext>
                </a:extLst>
              </p14:cNvPr>
              <p14:cNvContentPartPr/>
              <p14:nvPr/>
            </p14:nvContentPartPr>
            <p14:xfrm>
              <a:off x="9143826" y="4583979"/>
              <a:ext cx="121320" cy="12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1700214-668E-754A-B8D1-3CC3347BCE7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136266" y="4576419"/>
                <a:ext cx="136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5BF5DEF-8287-8F43-BB70-126C1EEEF87C}"/>
                  </a:ext>
                </a:extLst>
              </p14:cNvPr>
              <p14:cNvContentPartPr/>
              <p14:nvPr/>
            </p14:nvContentPartPr>
            <p14:xfrm>
              <a:off x="9198546" y="4658499"/>
              <a:ext cx="101520" cy="8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5BF5DEF-8287-8F43-BB70-126C1EEEF87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190986" y="4650939"/>
                <a:ext cx="116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6B6FCB2-FDD8-BD4B-A374-4029636778EA}"/>
                  </a:ext>
                </a:extLst>
              </p14:cNvPr>
              <p14:cNvContentPartPr/>
              <p14:nvPr/>
            </p14:nvContentPartPr>
            <p14:xfrm>
              <a:off x="9430386" y="4516659"/>
              <a:ext cx="217080" cy="140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6B6FCB2-FDD8-BD4B-A374-4029636778E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422826" y="4509099"/>
                <a:ext cx="232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AB1E4E7-5569-804B-A723-42E72711B463}"/>
                  </a:ext>
                </a:extLst>
              </p14:cNvPr>
              <p14:cNvContentPartPr/>
              <p14:nvPr/>
            </p14:nvContentPartPr>
            <p14:xfrm>
              <a:off x="10420746" y="4424499"/>
              <a:ext cx="367920" cy="273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AB1E4E7-5569-804B-A723-42E72711B46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413186" y="4416949"/>
                <a:ext cx="383040" cy="28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8902B77-5DF8-704A-A9A3-2AC465611AF9}"/>
                  </a:ext>
                </a:extLst>
              </p14:cNvPr>
              <p14:cNvContentPartPr/>
              <p14:nvPr/>
            </p14:nvContentPartPr>
            <p14:xfrm>
              <a:off x="9884706" y="4466259"/>
              <a:ext cx="390600" cy="270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8902B77-5DF8-704A-A9A3-2AC465611AF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877146" y="4458699"/>
                <a:ext cx="4057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54075FD-7FB9-A94C-8626-E812A924D4FA}"/>
                  </a:ext>
                </a:extLst>
              </p14:cNvPr>
              <p14:cNvContentPartPr/>
              <p14:nvPr/>
            </p14:nvContentPartPr>
            <p14:xfrm>
              <a:off x="8669346" y="4589019"/>
              <a:ext cx="336600" cy="231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54075FD-7FB9-A94C-8626-E812A924D4F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661778" y="4581459"/>
                <a:ext cx="351736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12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15962</TotalTime>
  <Words>495</Words>
  <Application>Microsoft Macintosh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705</cp:revision>
  <cp:lastPrinted>2020-11-17T05:10:35Z</cp:lastPrinted>
  <dcterms:created xsi:type="dcterms:W3CDTF">2020-09-16T15:38:21Z</dcterms:created>
  <dcterms:modified xsi:type="dcterms:W3CDTF">2020-11-24T04:56:01Z</dcterms:modified>
</cp:coreProperties>
</file>